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handoutMasterIdLst>
    <p:handoutMasterId r:id="rId22"/>
  </p:handoutMasterIdLst>
  <p:sldIdLst>
    <p:sldId id="320" r:id="rId2"/>
    <p:sldId id="266" r:id="rId3"/>
    <p:sldId id="328" r:id="rId4"/>
    <p:sldId id="321" r:id="rId5"/>
    <p:sldId id="302" r:id="rId6"/>
    <p:sldId id="305" r:id="rId7"/>
    <p:sldId id="324" r:id="rId8"/>
    <p:sldId id="325" r:id="rId9"/>
    <p:sldId id="267" r:id="rId10"/>
    <p:sldId id="312" r:id="rId11"/>
    <p:sldId id="319" r:id="rId12"/>
    <p:sldId id="295" r:id="rId13"/>
    <p:sldId id="294" r:id="rId14"/>
    <p:sldId id="283" r:id="rId15"/>
    <p:sldId id="327" r:id="rId16"/>
    <p:sldId id="323" r:id="rId17"/>
    <p:sldId id="330" r:id="rId18"/>
    <p:sldId id="331" r:id="rId19"/>
    <p:sldId id="326" r:id="rId20"/>
    <p:sldId id="329" r:id="rId21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9900"/>
    <a:srgbClr val="FF9966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234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F6826-8BC5-4F37-B649-6D70C1A94623}" type="doc">
      <dgm:prSet loTypeId="urn:microsoft.com/office/officeart/2005/8/layout/radial4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7011569-89B1-4263-92A8-1ADD48C40D9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RUJUKAN</a:t>
          </a:r>
          <a:endParaRPr lang="en-US" b="1" dirty="0">
            <a:solidFill>
              <a:schemeClr val="tx1"/>
            </a:solidFill>
          </a:endParaRPr>
        </a:p>
      </dgm:t>
    </dgm:pt>
    <dgm:pt modelId="{C08A6584-3138-4BA6-AB04-A46F860E91C6}" type="parTrans" cxnId="{F9A7B7FD-3492-44B1-8260-29416F03E263}">
      <dgm:prSet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2CC288EF-666A-4C1D-B66B-5D765637FBE9}" type="sibTrans" cxnId="{F9A7B7FD-3492-44B1-8260-29416F03E263}">
      <dgm:prSet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8669AC86-8472-4EEC-8E1C-5DB1123C4547}">
      <dgm:prSet phldrT="[Text]" custT="1"/>
      <dgm:spPr/>
      <dgm:t>
        <a:bodyPr/>
        <a:lstStyle/>
        <a:p>
          <a:r>
            <a:rPr lang="en-US" sz="2200" i="1" dirty="0" err="1" smtClean="0"/>
            <a:t>Pekeliling</a:t>
          </a:r>
          <a:r>
            <a:rPr lang="en-US" sz="2200" i="1" dirty="0" smtClean="0"/>
            <a:t> </a:t>
          </a:r>
          <a:r>
            <a:rPr lang="en-US" sz="2200" i="1" dirty="0" err="1" smtClean="0"/>
            <a:t>Perkhidmatan</a:t>
          </a:r>
          <a:r>
            <a:rPr lang="en-US" sz="2200" i="1" dirty="0" smtClean="0"/>
            <a:t> </a:t>
          </a:r>
          <a:r>
            <a:rPr lang="en-US" sz="2200" i="1" dirty="0" err="1" smtClean="0"/>
            <a:t>Sumber</a:t>
          </a:r>
          <a:r>
            <a:rPr lang="en-US" sz="2200" i="1" dirty="0" smtClean="0"/>
            <a:t> </a:t>
          </a:r>
          <a:r>
            <a:rPr lang="en-US" sz="2200" i="1" dirty="0" err="1" smtClean="0"/>
            <a:t>Manusia</a:t>
          </a:r>
          <a:r>
            <a:rPr lang="en-US" sz="2200" i="1" dirty="0" smtClean="0"/>
            <a:t> – </a:t>
          </a:r>
          <a:r>
            <a:rPr lang="en-US" sz="2200" i="1" dirty="0" err="1" smtClean="0"/>
            <a:t>Tatakelakuan</a:t>
          </a:r>
          <a:r>
            <a:rPr lang="en-US" sz="2200" i="1" dirty="0" smtClean="0"/>
            <a:t> </a:t>
          </a:r>
          <a:r>
            <a:rPr lang="en-US" sz="2200" i="1" dirty="0" err="1" smtClean="0"/>
            <a:t>dan</a:t>
          </a:r>
          <a:r>
            <a:rPr lang="en-US" sz="2200" i="1" dirty="0" smtClean="0"/>
            <a:t> </a:t>
          </a:r>
          <a:r>
            <a:rPr lang="en-US" sz="2200" i="1" dirty="0" err="1" smtClean="0"/>
            <a:t>Pengurusan</a:t>
          </a:r>
          <a:r>
            <a:rPr lang="en-US" sz="2200" i="1" dirty="0" smtClean="0"/>
            <a:t> </a:t>
          </a:r>
          <a:r>
            <a:rPr lang="en-US" sz="2200" i="1" dirty="0" err="1" smtClean="0"/>
            <a:t>Tatatertib</a:t>
          </a:r>
          <a:r>
            <a:rPr lang="en-US" sz="2200" i="1" dirty="0" smtClean="0"/>
            <a:t> </a:t>
          </a:r>
          <a:r>
            <a:rPr lang="en-US" sz="2200" i="1" dirty="0" err="1" smtClean="0"/>
            <a:t>Pegawai</a:t>
          </a:r>
          <a:r>
            <a:rPr lang="en-US" sz="2200" i="1" dirty="0" smtClean="0"/>
            <a:t> </a:t>
          </a:r>
          <a:r>
            <a:rPr lang="en-US" sz="2200" i="1" dirty="0" err="1" smtClean="0"/>
            <a:t>Awam</a:t>
          </a:r>
          <a:r>
            <a:rPr lang="en-US" sz="2200" i="1" dirty="0" smtClean="0"/>
            <a:t> </a:t>
          </a:r>
          <a:r>
            <a:rPr lang="en-US" sz="2200" i="1" dirty="0" err="1" smtClean="0"/>
            <a:t>Versi</a:t>
          </a:r>
          <a:r>
            <a:rPr lang="en-US" sz="2200" i="1" dirty="0" smtClean="0"/>
            <a:t> 1.0 (2022)</a:t>
          </a:r>
          <a:r>
            <a:rPr lang="en-US" sz="2200" dirty="0" smtClean="0"/>
            <a:t>, </a:t>
          </a:r>
          <a:r>
            <a:rPr lang="en-US" sz="2200" b="1" dirty="0" err="1" smtClean="0"/>
            <a:t>Ceraian</a:t>
          </a:r>
          <a:r>
            <a:rPr lang="en-US" sz="2200" b="1" dirty="0" smtClean="0"/>
            <a:t> UP.7.2.5 </a:t>
          </a:r>
          <a:r>
            <a:rPr lang="en-US" sz="2200" b="1" dirty="0" err="1" smtClean="0"/>
            <a:t>Tatacara</a:t>
          </a:r>
          <a:r>
            <a:rPr lang="en-US" sz="2200" b="1" dirty="0" smtClean="0"/>
            <a:t> </a:t>
          </a:r>
          <a:r>
            <a:rPr lang="en-US" sz="2200" b="1" dirty="0" err="1" smtClean="0"/>
            <a:t>Pemberian</a:t>
          </a:r>
          <a:r>
            <a:rPr lang="en-US" sz="2200" b="1" dirty="0" smtClean="0"/>
            <a:t> </a:t>
          </a:r>
          <a:r>
            <a:rPr lang="en-US" sz="2200" b="1" dirty="0" err="1" smtClean="0"/>
            <a:t>dan</a:t>
          </a:r>
          <a:r>
            <a:rPr lang="en-US" sz="2200" b="1" dirty="0" smtClean="0"/>
            <a:t> </a:t>
          </a:r>
          <a:r>
            <a:rPr lang="en-US" sz="2200" b="1" dirty="0" err="1" smtClean="0"/>
            <a:t>Penerimaan</a:t>
          </a:r>
          <a:r>
            <a:rPr lang="en-US" sz="2200" b="1" dirty="0" smtClean="0"/>
            <a:t> </a:t>
          </a:r>
          <a:r>
            <a:rPr lang="en-US" sz="2200" b="1" dirty="0" err="1" smtClean="0"/>
            <a:t>Hadiah</a:t>
          </a:r>
          <a:r>
            <a:rPr lang="en-US" sz="2200" b="1" dirty="0" smtClean="0"/>
            <a:t> </a:t>
          </a:r>
          <a:r>
            <a:rPr lang="en-US" sz="2200" b="1" dirty="0" err="1" smtClean="0"/>
            <a:t>Dalam</a:t>
          </a:r>
          <a:r>
            <a:rPr lang="en-US" sz="2200" b="1" dirty="0" smtClean="0"/>
            <a:t> </a:t>
          </a:r>
          <a:r>
            <a:rPr lang="en-US" sz="2200" b="1" dirty="0" err="1" smtClean="0"/>
            <a:t>Perkhidmatan</a:t>
          </a:r>
          <a:r>
            <a:rPr lang="en-US" sz="2200" b="1" dirty="0" smtClean="0"/>
            <a:t> </a:t>
          </a:r>
          <a:r>
            <a:rPr lang="en-US" sz="2200" b="1" dirty="0" err="1" smtClean="0"/>
            <a:t>Awam</a:t>
          </a:r>
          <a:r>
            <a:rPr lang="en-US" sz="2200" b="1" dirty="0" smtClean="0"/>
            <a:t>’</a:t>
          </a:r>
          <a:r>
            <a:rPr lang="en-US" sz="2200" dirty="0" smtClean="0"/>
            <a:t> </a:t>
          </a:r>
          <a:r>
            <a:rPr lang="en-US" sz="2200" dirty="0" err="1" smtClean="0"/>
            <a:t>membatalkan</a:t>
          </a:r>
          <a:r>
            <a:rPr lang="en-US" sz="2200" dirty="0" smtClean="0"/>
            <a:t> PP </a:t>
          </a:r>
          <a:r>
            <a:rPr lang="en-US" sz="2200" dirty="0" err="1" smtClean="0"/>
            <a:t>Bil</a:t>
          </a:r>
          <a:r>
            <a:rPr lang="en-US" sz="2200" dirty="0" smtClean="0"/>
            <a:t>. 3/1998</a:t>
          </a:r>
          <a:endParaRPr lang="en-US" sz="2200" b="1" dirty="0">
            <a:solidFill>
              <a:schemeClr val="tx1"/>
            </a:solidFill>
          </a:endParaRPr>
        </a:p>
      </dgm:t>
    </dgm:pt>
    <dgm:pt modelId="{6053F25B-2EEC-472B-9CDD-A1273B32D48F}" type="sibTrans" cxnId="{D0E15D84-33BF-485E-AE09-F9B67D783B22}">
      <dgm:prSet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F4D72FFD-B1BB-423A-B39B-C1E0832B85D3}" type="parTrans" cxnId="{D0E15D84-33BF-485E-AE09-F9B67D783B22}">
      <dgm:prSet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918B1567-5E25-48EA-A49B-9DED056FB75B}" type="pres">
      <dgm:prSet presAssocID="{542F6826-8BC5-4F37-B649-6D70C1A946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A857B8-A897-46E9-8689-5BDCACDE0CFE}" type="pres">
      <dgm:prSet presAssocID="{17011569-89B1-4263-92A8-1ADD48C40D98}" presName="centerShape" presStyleLbl="node0" presStyleIdx="0" presStyleCnt="1" custLinFactNeighborX="-52322" custLinFactNeighborY="-28668"/>
      <dgm:spPr/>
      <dgm:t>
        <a:bodyPr/>
        <a:lstStyle/>
        <a:p>
          <a:endParaRPr lang="en-US"/>
        </a:p>
      </dgm:t>
    </dgm:pt>
    <dgm:pt modelId="{B08E2C2F-E83E-4E02-8199-63BAC38B5150}" type="pres">
      <dgm:prSet presAssocID="{F4D72FFD-B1BB-423A-B39B-C1E0832B85D3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31B78678-8C13-44C3-AB62-4946D7AEF222}" type="pres">
      <dgm:prSet presAssocID="{8669AC86-8472-4EEC-8E1C-5DB1123C4547}" presName="node" presStyleLbl="node1" presStyleIdx="0" presStyleCnt="1" custScaleX="204749" custScaleY="189819" custRadScaleRad="95008" custRadScaleInc="29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15D84-33BF-485E-AE09-F9B67D783B22}" srcId="{17011569-89B1-4263-92A8-1ADD48C40D98}" destId="{8669AC86-8472-4EEC-8E1C-5DB1123C4547}" srcOrd="0" destOrd="0" parTransId="{F4D72FFD-B1BB-423A-B39B-C1E0832B85D3}" sibTransId="{6053F25B-2EEC-472B-9CDD-A1273B32D48F}"/>
    <dgm:cxn modelId="{F9A7B7FD-3492-44B1-8260-29416F03E263}" srcId="{542F6826-8BC5-4F37-B649-6D70C1A94623}" destId="{17011569-89B1-4263-92A8-1ADD48C40D98}" srcOrd="0" destOrd="0" parTransId="{C08A6584-3138-4BA6-AB04-A46F860E91C6}" sibTransId="{2CC288EF-666A-4C1D-B66B-5D765637FBE9}"/>
    <dgm:cxn modelId="{05810DEF-CA0B-4C34-AAAB-877D78A7BF43}" type="presOf" srcId="{8669AC86-8472-4EEC-8E1C-5DB1123C4547}" destId="{31B78678-8C13-44C3-AB62-4946D7AEF222}" srcOrd="0" destOrd="0" presId="urn:microsoft.com/office/officeart/2005/8/layout/radial4"/>
    <dgm:cxn modelId="{94F0E7E4-1BCE-4F70-8993-245DE03F078A}" type="presOf" srcId="{F4D72FFD-B1BB-423A-B39B-C1E0832B85D3}" destId="{B08E2C2F-E83E-4E02-8199-63BAC38B5150}" srcOrd="0" destOrd="0" presId="urn:microsoft.com/office/officeart/2005/8/layout/radial4"/>
    <dgm:cxn modelId="{91963774-47EF-43E8-9CA1-5401B4F8B84F}" type="presOf" srcId="{17011569-89B1-4263-92A8-1ADD48C40D98}" destId="{75A857B8-A897-46E9-8689-5BDCACDE0CFE}" srcOrd="0" destOrd="0" presId="urn:microsoft.com/office/officeart/2005/8/layout/radial4"/>
    <dgm:cxn modelId="{96D20814-38A7-456E-9C08-99E5E2277CC3}" type="presOf" srcId="{542F6826-8BC5-4F37-B649-6D70C1A94623}" destId="{918B1567-5E25-48EA-A49B-9DED056FB75B}" srcOrd="0" destOrd="0" presId="urn:microsoft.com/office/officeart/2005/8/layout/radial4"/>
    <dgm:cxn modelId="{E13FE51C-E616-40B7-BE00-7C11CDA157FA}" type="presParOf" srcId="{918B1567-5E25-48EA-A49B-9DED056FB75B}" destId="{75A857B8-A897-46E9-8689-5BDCACDE0CFE}" srcOrd="0" destOrd="0" presId="urn:microsoft.com/office/officeart/2005/8/layout/radial4"/>
    <dgm:cxn modelId="{2533E386-F66B-47D7-9F1F-42A9B104E64D}" type="presParOf" srcId="{918B1567-5E25-48EA-A49B-9DED056FB75B}" destId="{B08E2C2F-E83E-4E02-8199-63BAC38B5150}" srcOrd="1" destOrd="0" presId="urn:microsoft.com/office/officeart/2005/8/layout/radial4"/>
    <dgm:cxn modelId="{E79809C5-44D1-499D-87F7-7941379F9EDF}" type="presParOf" srcId="{918B1567-5E25-48EA-A49B-9DED056FB75B}" destId="{31B78678-8C13-44C3-AB62-4946D7AEF222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9514E-DE0B-480D-A1C4-B4DD5F9FBBD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B34F341-29EB-40FF-ADBD-B97FB5F7DC9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SKOP PROSEDUR </a:t>
          </a:r>
          <a:endParaRPr lang="en-US" dirty="0">
            <a:solidFill>
              <a:schemeClr val="tx1"/>
            </a:solidFill>
          </a:endParaRPr>
        </a:p>
      </dgm:t>
    </dgm:pt>
    <dgm:pt modelId="{A770F87F-6E67-4182-BDD7-810BA0E3EE81}" type="parTrans" cxnId="{5FCCC196-6CA1-4389-917C-4220D3756A18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1655291-4429-4638-93BE-63501B8FFBD1}" type="sibTrans" cxnId="{5FCCC196-6CA1-4389-917C-4220D3756A18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525DDA9-8920-4B25-9D67-690980C74654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PENGURUSAN HADIAH YANG DITERIMA OLEH PEGAWAI JKR </a:t>
          </a:r>
          <a:r>
            <a:rPr lang="en-MY" b="1" dirty="0" smtClean="0">
              <a:solidFill>
                <a:schemeClr val="tx1"/>
              </a:solidFill>
            </a:rPr>
            <a:t>DENGAN </a:t>
          </a:r>
          <a:r>
            <a:rPr lang="en-MY" b="1" dirty="0" smtClean="0">
              <a:solidFill>
                <a:schemeClr val="tx1"/>
              </a:solidFill>
            </a:rPr>
            <a:t>KEBENARAN</a:t>
          </a:r>
          <a:endParaRPr lang="en-US" dirty="0">
            <a:solidFill>
              <a:schemeClr val="tx1"/>
            </a:solidFill>
          </a:endParaRPr>
        </a:p>
      </dgm:t>
    </dgm:pt>
    <dgm:pt modelId="{C5B5B0D4-3336-4D88-894A-DAB24ACCE944}" type="parTrans" cxnId="{85B99E3E-3A43-4EEB-B155-573D7113C6B2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E0BADAA-09B5-4BD4-9AA4-B57815B81040}" type="sibTrans" cxnId="{85B99E3E-3A43-4EEB-B155-573D7113C6B2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EE3E220-C46E-40BE-A974-FC7FBEEE2ABE}">
      <dgm:prSet phldrT="[Text]"/>
      <dgm:spPr/>
      <dgm:t>
        <a:bodyPr/>
        <a:lstStyle/>
        <a:p>
          <a:pPr>
            <a:spcAft>
              <a:spcPct val="35000"/>
            </a:spcAft>
          </a:pPr>
          <a:r>
            <a:rPr lang="en-MY" dirty="0" smtClean="0">
              <a:solidFill>
                <a:schemeClr val="tx1"/>
              </a:solidFill>
            </a:rPr>
            <a:t>PENGURUSAN </a:t>
          </a:r>
          <a:r>
            <a:rPr lang="en-US" dirty="0" smtClean="0">
              <a:solidFill>
                <a:schemeClr val="tx1"/>
              </a:solidFill>
            </a:rPr>
            <a:t>HADIAH YANG DITERIMA </a:t>
          </a:r>
          <a:r>
            <a:rPr lang="en-US" b="1" dirty="0" smtClean="0">
              <a:solidFill>
                <a:schemeClr val="tx1"/>
              </a:solidFill>
            </a:rPr>
            <a:t>TIDAK BERKAITAN DENGAN TUGAS </a:t>
          </a:r>
          <a:r>
            <a:rPr lang="en-US" b="1" dirty="0" smtClean="0">
              <a:solidFill>
                <a:schemeClr val="tx1"/>
              </a:solidFill>
            </a:rPr>
            <a:t>RASMI</a:t>
          </a:r>
          <a:r>
            <a:rPr lang="en-US" b="1" dirty="0" smtClean="0">
              <a:solidFill>
                <a:schemeClr val="accent5"/>
              </a:solidFill>
            </a:rPr>
            <a:t>…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PEGAWAI JKR</a:t>
          </a:r>
          <a:endParaRPr lang="en-US" dirty="0">
            <a:solidFill>
              <a:schemeClr val="tx1"/>
            </a:solidFill>
          </a:endParaRPr>
        </a:p>
      </dgm:t>
    </dgm:pt>
    <dgm:pt modelId="{C68213D5-BE89-4A6F-BFBF-447127BCDC79}" type="parTrans" cxnId="{C854A2E0-C376-4033-9B88-522A1597B520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9C8A01B-F6A1-427D-A02A-5E73DF963ED3}" type="sibTrans" cxnId="{C854A2E0-C376-4033-9B88-522A1597B520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3DA3C3C-536E-43D1-BE68-DA297954D7DE}">
      <dgm:prSet phldrT="[Text]"/>
      <dgm:spPr/>
      <dgm:t>
        <a:bodyPr/>
        <a:lstStyle/>
        <a:p>
          <a:pPr marL="0">
            <a:spcBef>
              <a:spcPts val="600"/>
            </a:spcBef>
            <a:spcAft>
              <a:spcPts val="600"/>
            </a:spcAft>
          </a:pPr>
          <a:r>
            <a:rPr lang="en-MY" dirty="0" smtClean="0">
              <a:solidFill>
                <a:schemeClr val="tx1"/>
              </a:solidFill>
            </a:rPr>
            <a:t>PENGURUSAN PENERIMAAN HADIAH YANG </a:t>
          </a:r>
          <a:r>
            <a:rPr lang="en-MY" b="1" dirty="0" smtClean="0">
              <a:solidFill>
                <a:schemeClr val="tx1"/>
              </a:solidFill>
            </a:rPr>
            <a:t>DITERIMA OLEH JABATAN</a:t>
          </a:r>
          <a:r>
            <a:rPr lang="en-MY" dirty="0" smtClean="0">
              <a:solidFill>
                <a:schemeClr val="tx1"/>
              </a:solidFill>
            </a:rPr>
            <a:t> DARIPADA PIHAK SWASTA DAN SEBAGAINYA </a:t>
          </a:r>
          <a:endParaRPr lang="en-US" dirty="0">
            <a:solidFill>
              <a:schemeClr val="tx1"/>
            </a:solidFill>
          </a:endParaRPr>
        </a:p>
      </dgm:t>
    </dgm:pt>
    <dgm:pt modelId="{7AAD0976-47E6-4F75-9F05-38351B14CBAB}" type="parTrans" cxnId="{B0B9152F-B003-43FC-82E9-1E0A34408B86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EE63B1E-4527-4D8B-B8EA-7E4ADA581FF2}" type="sibTrans" cxnId="{B0B9152F-B003-43FC-82E9-1E0A34408B86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9BB0742-96AC-458B-ACB9-886B72576DA2}">
      <dgm:prSet phldrT="[Text]"/>
      <dgm:spPr/>
      <dgm:t>
        <a:bodyPr/>
        <a:lstStyle/>
        <a:p>
          <a:r>
            <a:rPr lang="en-MY" b="1" dirty="0" smtClean="0">
              <a:solidFill>
                <a:schemeClr val="tx1"/>
              </a:solidFill>
            </a:rPr>
            <a:t>PENYEDIAAN LAPORAN PENERIMAAN HADIAH</a:t>
          </a:r>
          <a:r>
            <a:rPr lang="en-MY" dirty="0" smtClean="0">
              <a:solidFill>
                <a:schemeClr val="tx1"/>
              </a:solidFill>
            </a:rPr>
            <a:t> YANG DITERIMA OLEH PEGAWAI </a:t>
          </a:r>
          <a:r>
            <a:rPr lang="en-MY" dirty="0" smtClean="0">
              <a:solidFill>
                <a:schemeClr val="tx1"/>
              </a:solidFill>
            </a:rPr>
            <a:t>JKR</a:t>
          </a:r>
          <a:endParaRPr lang="en-US" b="1" dirty="0">
            <a:solidFill>
              <a:schemeClr val="tx1"/>
            </a:solidFill>
          </a:endParaRPr>
        </a:p>
      </dgm:t>
    </dgm:pt>
    <dgm:pt modelId="{B970F36B-A109-4759-973D-7DD1E7D3A9D4}" type="parTrans" cxnId="{E942B1B1-DEF1-4AFC-933A-0569B2AFE63D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23B9DAF0-AC7A-4A50-AC8E-59380AB2DC67}" type="sibTrans" cxnId="{E942B1B1-DEF1-4AFC-933A-0569B2AFE63D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9F43966-2453-46C2-893B-099E772B11DF}" type="pres">
      <dgm:prSet presAssocID="{D8C9514E-DE0B-480D-A1C4-B4DD5F9FBBD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D6311E-955A-4FD6-860E-54691D71B04E}" type="pres">
      <dgm:prSet presAssocID="{8B34F341-29EB-40FF-ADBD-B97FB5F7DC91}" presName="root1" presStyleCnt="0"/>
      <dgm:spPr/>
    </dgm:pt>
    <dgm:pt modelId="{83589826-9A46-4184-A073-FC141476DD90}" type="pres">
      <dgm:prSet presAssocID="{8B34F341-29EB-40FF-ADBD-B97FB5F7DC9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770F5-ED73-4F47-BB26-2F7538A41E02}" type="pres">
      <dgm:prSet presAssocID="{8B34F341-29EB-40FF-ADBD-B97FB5F7DC91}" presName="level2hierChild" presStyleCnt="0"/>
      <dgm:spPr/>
    </dgm:pt>
    <dgm:pt modelId="{FD916C2A-FD08-4390-AD08-6166621B1EFA}" type="pres">
      <dgm:prSet presAssocID="{C5B5B0D4-3336-4D88-894A-DAB24ACCE94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BD309CD-ECCA-474C-99C3-EF20FDA4D2E9}" type="pres">
      <dgm:prSet presAssocID="{C5B5B0D4-3336-4D88-894A-DAB24ACCE94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10E1C55-AD39-4D55-8B27-EFB5B6F2C6CD}" type="pres">
      <dgm:prSet presAssocID="{B525DDA9-8920-4B25-9D67-690980C74654}" presName="root2" presStyleCnt="0"/>
      <dgm:spPr/>
    </dgm:pt>
    <dgm:pt modelId="{1ED47AFB-EF24-46C8-9789-D928146B5739}" type="pres">
      <dgm:prSet presAssocID="{B525DDA9-8920-4B25-9D67-690980C7465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3262E-D958-4D84-B976-3AA6DB5C3400}" type="pres">
      <dgm:prSet presAssocID="{B525DDA9-8920-4B25-9D67-690980C74654}" presName="level3hierChild" presStyleCnt="0"/>
      <dgm:spPr/>
    </dgm:pt>
    <dgm:pt modelId="{A3995C8F-B688-4581-9ECF-6694BA7DE950}" type="pres">
      <dgm:prSet presAssocID="{C68213D5-BE89-4A6F-BFBF-447127BCDC7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DB27EB77-FFC8-410C-B7F0-8EAB0258B8E2}" type="pres">
      <dgm:prSet presAssocID="{C68213D5-BE89-4A6F-BFBF-447127BCDC7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ADE2F72-D054-4D52-A824-24A9785DBECE}" type="pres">
      <dgm:prSet presAssocID="{BEE3E220-C46E-40BE-A974-FC7FBEEE2ABE}" presName="root2" presStyleCnt="0"/>
      <dgm:spPr/>
    </dgm:pt>
    <dgm:pt modelId="{25240D36-CC7B-4366-91AC-4276E0F0D89B}" type="pres">
      <dgm:prSet presAssocID="{BEE3E220-C46E-40BE-A974-FC7FBEEE2ABE}" presName="LevelTwoTextNode" presStyleLbl="node2" presStyleIdx="1" presStyleCnt="4" custScaleY="129146" custLinFactNeighborY="-5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8132BB-E9BA-4519-8547-FE30A7238CA0}" type="pres">
      <dgm:prSet presAssocID="{BEE3E220-C46E-40BE-A974-FC7FBEEE2ABE}" presName="level3hierChild" presStyleCnt="0"/>
      <dgm:spPr/>
    </dgm:pt>
    <dgm:pt modelId="{A0A682FE-F3B1-46BB-B10D-74B5C4E9F3C0}" type="pres">
      <dgm:prSet presAssocID="{7AAD0976-47E6-4F75-9F05-38351B14CBA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0391EC4A-A969-4F43-9D6F-98392E176CCA}" type="pres">
      <dgm:prSet presAssocID="{7AAD0976-47E6-4F75-9F05-38351B14CBA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CF498DD-495D-4086-9581-1FB5DBCEDE22}" type="pres">
      <dgm:prSet presAssocID="{33DA3C3C-536E-43D1-BE68-DA297954D7DE}" presName="root2" presStyleCnt="0"/>
      <dgm:spPr/>
    </dgm:pt>
    <dgm:pt modelId="{C300D614-CCC9-43D1-84C9-D222D21ABE4C}" type="pres">
      <dgm:prSet presAssocID="{33DA3C3C-536E-43D1-BE68-DA297954D7DE}" presName="LevelTwoTextNode" presStyleLbl="node2" presStyleIdx="2" presStyleCnt="4" custScaleY="120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B237BA-47DD-4940-B5FD-E750CCB0047B}" type="pres">
      <dgm:prSet presAssocID="{33DA3C3C-536E-43D1-BE68-DA297954D7DE}" presName="level3hierChild" presStyleCnt="0"/>
      <dgm:spPr/>
    </dgm:pt>
    <dgm:pt modelId="{4363CEF6-5229-44C5-9818-3A3D6034AA4B}" type="pres">
      <dgm:prSet presAssocID="{B970F36B-A109-4759-973D-7DD1E7D3A9D4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A2AD220-E126-4677-B532-AB5B2E291319}" type="pres">
      <dgm:prSet presAssocID="{B970F36B-A109-4759-973D-7DD1E7D3A9D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D06D406-9D95-4A34-A0A0-C31A8FF91976}" type="pres">
      <dgm:prSet presAssocID="{19BB0742-96AC-458B-ACB9-886B72576DA2}" presName="root2" presStyleCnt="0"/>
      <dgm:spPr/>
    </dgm:pt>
    <dgm:pt modelId="{DE13BF95-C326-4BF7-B258-0DDADF481BA1}" type="pres">
      <dgm:prSet presAssocID="{19BB0742-96AC-458B-ACB9-886B72576DA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676E1E-CBB0-471F-8839-6EAC6EAA3D03}" type="pres">
      <dgm:prSet presAssocID="{19BB0742-96AC-458B-ACB9-886B72576DA2}" presName="level3hierChild" presStyleCnt="0"/>
      <dgm:spPr/>
    </dgm:pt>
  </dgm:ptLst>
  <dgm:cxnLst>
    <dgm:cxn modelId="{E80BD42E-86C8-4C2B-9F90-131FD0B55E93}" type="presOf" srcId="{C68213D5-BE89-4A6F-BFBF-447127BCDC79}" destId="{A3995C8F-B688-4581-9ECF-6694BA7DE950}" srcOrd="0" destOrd="0" presId="urn:microsoft.com/office/officeart/2008/layout/HorizontalMultiLevelHierarchy"/>
    <dgm:cxn modelId="{058E8455-8BF0-42A3-97E3-B9B894EC552E}" type="presOf" srcId="{C5B5B0D4-3336-4D88-894A-DAB24ACCE944}" destId="{3BD309CD-ECCA-474C-99C3-EF20FDA4D2E9}" srcOrd="1" destOrd="0" presId="urn:microsoft.com/office/officeart/2008/layout/HorizontalMultiLevelHierarchy"/>
    <dgm:cxn modelId="{B19312E2-0BAF-4A15-AA90-79625C878640}" type="presOf" srcId="{8B34F341-29EB-40FF-ADBD-B97FB5F7DC91}" destId="{83589826-9A46-4184-A073-FC141476DD90}" srcOrd="0" destOrd="0" presId="urn:microsoft.com/office/officeart/2008/layout/HorizontalMultiLevelHierarchy"/>
    <dgm:cxn modelId="{C854A2E0-C376-4033-9B88-522A1597B520}" srcId="{8B34F341-29EB-40FF-ADBD-B97FB5F7DC91}" destId="{BEE3E220-C46E-40BE-A974-FC7FBEEE2ABE}" srcOrd="1" destOrd="0" parTransId="{C68213D5-BE89-4A6F-BFBF-447127BCDC79}" sibTransId="{B9C8A01B-F6A1-427D-A02A-5E73DF963ED3}"/>
    <dgm:cxn modelId="{F4F3E016-00A1-4118-BD53-8D421D036DCD}" type="presOf" srcId="{33DA3C3C-536E-43D1-BE68-DA297954D7DE}" destId="{C300D614-CCC9-43D1-84C9-D222D21ABE4C}" srcOrd="0" destOrd="0" presId="urn:microsoft.com/office/officeart/2008/layout/HorizontalMultiLevelHierarchy"/>
    <dgm:cxn modelId="{6BA46F08-B702-4205-A5E6-CC44FBA81F29}" type="presOf" srcId="{C68213D5-BE89-4A6F-BFBF-447127BCDC79}" destId="{DB27EB77-FFC8-410C-B7F0-8EAB0258B8E2}" srcOrd="1" destOrd="0" presId="urn:microsoft.com/office/officeart/2008/layout/HorizontalMultiLevelHierarchy"/>
    <dgm:cxn modelId="{742C048A-B657-4409-B7DE-B47C9D3C5F4F}" type="presOf" srcId="{19BB0742-96AC-458B-ACB9-886B72576DA2}" destId="{DE13BF95-C326-4BF7-B258-0DDADF481BA1}" srcOrd="0" destOrd="0" presId="urn:microsoft.com/office/officeart/2008/layout/HorizontalMultiLevelHierarchy"/>
    <dgm:cxn modelId="{B293A068-2BA2-40D2-A6DE-EC1C7F84885A}" type="presOf" srcId="{C5B5B0D4-3336-4D88-894A-DAB24ACCE944}" destId="{FD916C2A-FD08-4390-AD08-6166621B1EFA}" srcOrd="0" destOrd="0" presId="urn:microsoft.com/office/officeart/2008/layout/HorizontalMultiLevelHierarchy"/>
    <dgm:cxn modelId="{85B99E3E-3A43-4EEB-B155-573D7113C6B2}" srcId="{8B34F341-29EB-40FF-ADBD-B97FB5F7DC91}" destId="{B525DDA9-8920-4B25-9D67-690980C74654}" srcOrd="0" destOrd="0" parTransId="{C5B5B0D4-3336-4D88-894A-DAB24ACCE944}" sibTransId="{DE0BADAA-09B5-4BD4-9AA4-B57815B81040}"/>
    <dgm:cxn modelId="{B0B9152F-B003-43FC-82E9-1E0A34408B86}" srcId="{8B34F341-29EB-40FF-ADBD-B97FB5F7DC91}" destId="{33DA3C3C-536E-43D1-BE68-DA297954D7DE}" srcOrd="2" destOrd="0" parTransId="{7AAD0976-47E6-4F75-9F05-38351B14CBAB}" sibTransId="{5EE63B1E-4527-4D8B-B8EA-7E4ADA581FF2}"/>
    <dgm:cxn modelId="{E942B1B1-DEF1-4AFC-933A-0569B2AFE63D}" srcId="{8B34F341-29EB-40FF-ADBD-B97FB5F7DC91}" destId="{19BB0742-96AC-458B-ACB9-886B72576DA2}" srcOrd="3" destOrd="0" parTransId="{B970F36B-A109-4759-973D-7DD1E7D3A9D4}" sibTransId="{23B9DAF0-AC7A-4A50-AC8E-59380AB2DC67}"/>
    <dgm:cxn modelId="{0EA1C8F3-5134-46E8-8D5C-D8DC0D03B313}" type="presOf" srcId="{D8C9514E-DE0B-480D-A1C4-B4DD5F9FBBDB}" destId="{69F43966-2453-46C2-893B-099E772B11DF}" srcOrd="0" destOrd="0" presId="urn:microsoft.com/office/officeart/2008/layout/HorizontalMultiLevelHierarchy"/>
    <dgm:cxn modelId="{1282728D-D060-4D15-BB3B-4506A4BC036C}" type="presOf" srcId="{B525DDA9-8920-4B25-9D67-690980C74654}" destId="{1ED47AFB-EF24-46C8-9789-D928146B5739}" srcOrd="0" destOrd="0" presId="urn:microsoft.com/office/officeart/2008/layout/HorizontalMultiLevelHierarchy"/>
    <dgm:cxn modelId="{6BA476A8-4016-470F-AEC8-6E9F2D304E4E}" type="presOf" srcId="{BEE3E220-C46E-40BE-A974-FC7FBEEE2ABE}" destId="{25240D36-CC7B-4366-91AC-4276E0F0D89B}" srcOrd="0" destOrd="0" presId="urn:microsoft.com/office/officeart/2008/layout/HorizontalMultiLevelHierarchy"/>
    <dgm:cxn modelId="{883C58F1-AFAC-4A02-B04E-BC7278EDFDC8}" type="presOf" srcId="{7AAD0976-47E6-4F75-9F05-38351B14CBAB}" destId="{A0A682FE-F3B1-46BB-B10D-74B5C4E9F3C0}" srcOrd="0" destOrd="0" presId="urn:microsoft.com/office/officeart/2008/layout/HorizontalMultiLevelHierarchy"/>
    <dgm:cxn modelId="{5FCCC196-6CA1-4389-917C-4220D3756A18}" srcId="{D8C9514E-DE0B-480D-A1C4-B4DD5F9FBBDB}" destId="{8B34F341-29EB-40FF-ADBD-B97FB5F7DC91}" srcOrd="0" destOrd="0" parTransId="{A770F87F-6E67-4182-BDD7-810BA0E3EE81}" sibTransId="{11655291-4429-4638-93BE-63501B8FFBD1}"/>
    <dgm:cxn modelId="{7DA68986-C513-4E1A-9C6A-506BEA167B1D}" type="presOf" srcId="{B970F36B-A109-4759-973D-7DD1E7D3A9D4}" destId="{FA2AD220-E126-4677-B532-AB5B2E291319}" srcOrd="1" destOrd="0" presId="urn:microsoft.com/office/officeart/2008/layout/HorizontalMultiLevelHierarchy"/>
    <dgm:cxn modelId="{56E7ABE8-C699-4CDC-A880-CB955714280A}" type="presOf" srcId="{B970F36B-A109-4759-973D-7DD1E7D3A9D4}" destId="{4363CEF6-5229-44C5-9818-3A3D6034AA4B}" srcOrd="0" destOrd="0" presId="urn:microsoft.com/office/officeart/2008/layout/HorizontalMultiLevelHierarchy"/>
    <dgm:cxn modelId="{4EA369B5-563D-4D59-8AD8-BE607ED71DBE}" type="presOf" srcId="{7AAD0976-47E6-4F75-9F05-38351B14CBAB}" destId="{0391EC4A-A969-4F43-9D6F-98392E176CCA}" srcOrd="1" destOrd="0" presId="urn:microsoft.com/office/officeart/2008/layout/HorizontalMultiLevelHierarchy"/>
    <dgm:cxn modelId="{164D0011-573C-45B1-A006-15DB20D33D23}" type="presParOf" srcId="{69F43966-2453-46C2-893B-099E772B11DF}" destId="{39D6311E-955A-4FD6-860E-54691D71B04E}" srcOrd="0" destOrd="0" presId="urn:microsoft.com/office/officeart/2008/layout/HorizontalMultiLevelHierarchy"/>
    <dgm:cxn modelId="{03F11790-2E88-4516-8517-921E7C6958D5}" type="presParOf" srcId="{39D6311E-955A-4FD6-860E-54691D71B04E}" destId="{83589826-9A46-4184-A073-FC141476DD90}" srcOrd="0" destOrd="0" presId="urn:microsoft.com/office/officeart/2008/layout/HorizontalMultiLevelHierarchy"/>
    <dgm:cxn modelId="{8E99E8A3-F36C-41DA-B2E6-A59683D35563}" type="presParOf" srcId="{39D6311E-955A-4FD6-860E-54691D71B04E}" destId="{CA4770F5-ED73-4F47-BB26-2F7538A41E02}" srcOrd="1" destOrd="0" presId="urn:microsoft.com/office/officeart/2008/layout/HorizontalMultiLevelHierarchy"/>
    <dgm:cxn modelId="{2CAAEB29-1C3B-4614-94C0-B305DBBFE5A2}" type="presParOf" srcId="{CA4770F5-ED73-4F47-BB26-2F7538A41E02}" destId="{FD916C2A-FD08-4390-AD08-6166621B1EFA}" srcOrd="0" destOrd="0" presId="urn:microsoft.com/office/officeart/2008/layout/HorizontalMultiLevelHierarchy"/>
    <dgm:cxn modelId="{28F62C26-FDCF-49A4-A870-4A01DF05A499}" type="presParOf" srcId="{FD916C2A-FD08-4390-AD08-6166621B1EFA}" destId="{3BD309CD-ECCA-474C-99C3-EF20FDA4D2E9}" srcOrd="0" destOrd="0" presId="urn:microsoft.com/office/officeart/2008/layout/HorizontalMultiLevelHierarchy"/>
    <dgm:cxn modelId="{02AE4D76-2E4A-417C-8B50-A18414AD2469}" type="presParOf" srcId="{CA4770F5-ED73-4F47-BB26-2F7538A41E02}" destId="{310E1C55-AD39-4D55-8B27-EFB5B6F2C6CD}" srcOrd="1" destOrd="0" presId="urn:microsoft.com/office/officeart/2008/layout/HorizontalMultiLevelHierarchy"/>
    <dgm:cxn modelId="{B85FB1D5-5921-4328-B4C4-C2E0F724E362}" type="presParOf" srcId="{310E1C55-AD39-4D55-8B27-EFB5B6F2C6CD}" destId="{1ED47AFB-EF24-46C8-9789-D928146B5739}" srcOrd="0" destOrd="0" presId="urn:microsoft.com/office/officeart/2008/layout/HorizontalMultiLevelHierarchy"/>
    <dgm:cxn modelId="{55D0AA03-18DC-4498-AE2A-4507FB47189A}" type="presParOf" srcId="{310E1C55-AD39-4D55-8B27-EFB5B6F2C6CD}" destId="{0213262E-D958-4D84-B976-3AA6DB5C3400}" srcOrd="1" destOrd="0" presId="urn:microsoft.com/office/officeart/2008/layout/HorizontalMultiLevelHierarchy"/>
    <dgm:cxn modelId="{A4AC9525-8E8F-41DD-BB20-13FF9BA95FD5}" type="presParOf" srcId="{CA4770F5-ED73-4F47-BB26-2F7538A41E02}" destId="{A3995C8F-B688-4581-9ECF-6694BA7DE950}" srcOrd="2" destOrd="0" presId="urn:microsoft.com/office/officeart/2008/layout/HorizontalMultiLevelHierarchy"/>
    <dgm:cxn modelId="{1829B885-944B-41F1-8BD5-BE58999DEDD7}" type="presParOf" srcId="{A3995C8F-B688-4581-9ECF-6694BA7DE950}" destId="{DB27EB77-FFC8-410C-B7F0-8EAB0258B8E2}" srcOrd="0" destOrd="0" presId="urn:microsoft.com/office/officeart/2008/layout/HorizontalMultiLevelHierarchy"/>
    <dgm:cxn modelId="{ADE638D1-1E70-4E52-813E-AB49CCA2164D}" type="presParOf" srcId="{CA4770F5-ED73-4F47-BB26-2F7538A41E02}" destId="{9ADE2F72-D054-4D52-A824-24A9785DBECE}" srcOrd="3" destOrd="0" presId="urn:microsoft.com/office/officeart/2008/layout/HorizontalMultiLevelHierarchy"/>
    <dgm:cxn modelId="{AF9DC89E-FD00-46D2-9AF5-8E9F8A0A44CE}" type="presParOf" srcId="{9ADE2F72-D054-4D52-A824-24A9785DBECE}" destId="{25240D36-CC7B-4366-91AC-4276E0F0D89B}" srcOrd="0" destOrd="0" presId="urn:microsoft.com/office/officeart/2008/layout/HorizontalMultiLevelHierarchy"/>
    <dgm:cxn modelId="{8A825CBC-F2D1-4C17-8655-375E0A9304CB}" type="presParOf" srcId="{9ADE2F72-D054-4D52-A824-24A9785DBECE}" destId="{AD8132BB-E9BA-4519-8547-FE30A7238CA0}" srcOrd="1" destOrd="0" presId="urn:microsoft.com/office/officeart/2008/layout/HorizontalMultiLevelHierarchy"/>
    <dgm:cxn modelId="{FE18C45A-9640-46B4-881E-8B4C34617548}" type="presParOf" srcId="{CA4770F5-ED73-4F47-BB26-2F7538A41E02}" destId="{A0A682FE-F3B1-46BB-B10D-74B5C4E9F3C0}" srcOrd="4" destOrd="0" presId="urn:microsoft.com/office/officeart/2008/layout/HorizontalMultiLevelHierarchy"/>
    <dgm:cxn modelId="{D9654449-8B71-47A9-8DDE-088012FF0F2C}" type="presParOf" srcId="{A0A682FE-F3B1-46BB-B10D-74B5C4E9F3C0}" destId="{0391EC4A-A969-4F43-9D6F-98392E176CCA}" srcOrd="0" destOrd="0" presId="urn:microsoft.com/office/officeart/2008/layout/HorizontalMultiLevelHierarchy"/>
    <dgm:cxn modelId="{990300C6-B9B7-4BBB-A876-97E539FE54C3}" type="presParOf" srcId="{CA4770F5-ED73-4F47-BB26-2F7538A41E02}" destId="{CCF498DD-495D-4086-9581-1FB5DBCEDE22}" srcOrd="5" destOrd="0" presId="urn:microsoft.com/office/officeart/2008/layout/HorizontalMultiLevelHierarchy"/>
    <dgm:cxn modelId="{D325BA2B-0F69-412F-ADF7-9400A7AF4DCE}" type="presParOf" srcId="{CCF498DD-495D-4086-9581-1FB5DBCEDE22}" destId="{C300D614-CCC9-43D1-84C9-D222D21ABE4C}" srcOrd="0" destOrd="0" presId="urn:microsoft.com/office/officeart/2008/layout/HorizontalMultiLevelHierarchy"/>
    <dgm:cxn modelId="{9E394350-D215-4248-99A1-B5DEA3047CBE}" type="presParOf" srcId="{CCF498DD-495D-4086-9581-1FB5DBCEDE22}" destId="{E2B237BA-47DD-4940-B5FD-E750CCB0047B}" srcOrd="1" destOrd="0" presId="urn:microsoft.com/office/officeart/2008/layout/HorizontalMultiLevelHierarchy"/>
    <dgm:cxn modelId="{ABD0505A-5249-469B-8138-EFD18F39D6E1}" type="presParOf" srcId="{CA4770F5-ED73-4F47-BB26-2F7538A41E02}" destId="{4363CEF6-5229-44C5-9818-3A3D6034AA4B}" srcOrd="6" destOrd="0" presId="urn:microsoft.com/office/officeart/2008/layout/HorizontalMultiLevelHierarchy"/>
    <dgm:cxn modelId="{A907D837-29A6-4740-9F21-6E042CBCA87B}" type="presParOf" srcId="{4363CEF6-5229-44C5-9818-3A3D6034AA4B}" destId="{FA2AD220-E126-4677-B532-AB5B2E291319}" srcOrd="0" destOrd="0" presId="urn:microsoft.com/office/officeart/2008/layout/HorizontalMultiLevelHierarchy"/>
    <dgm:cxn modelId="{B6770208-89B9-452D-B288-BE654A851E96}" type="presParOf" srcId="{CA4770F5-ED73-4F47-BB26-2F7538A41E02}" destId="{FD06D406-9D95-4A34-A0A0-C31A8FF91976}" srcOrd="7" destOrd="0" presId="urn:microsoft.com/office/officeart/2008/layout/HorizontalMultiLevelHierarchy"/>
    <dgm:cxn modelId="{660B6D18-0DE4-4746-8403-AB966FB70002}" type="presParOf" srcId="{FD06D406-9D95-4A34-A0A0-C31A8FF91976}" destId="{DE13BF95-C326-4BF7-B258-0DDADF481BA1}" srcOrd="0" destOrd="0" presId="urn:microsoft.com/office/officeart/2008/layout/HorizontalMultiLevelHierarchy"/>
    <dgm:cxn modelId="{A4E01094-33F2-4437-869B-C700D00E156B}" type="presParOf" srcId="{FD06D406-9D95-4A34-A0A0-C31A8FF91976}" destId="{6F676E1E-CBB0-471F-8839-6EAC6EAA3D0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857B8-A897-46E9-8689-5BDCACDE0CFE}">
      <dsp:nvSpPr>
        <dsp:cNvPr id="0" name=""/>
        <dsp:cNvSpPr/>
      </dsp:nvSpPr>
      <dsp:spPr>
        <a:xfrm>
          <a:off x="234761" y="1459823"/>
          <a:ext cx="2577040" cy="2577040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/>
              </a:solidFill>
            </a:rPr>
            <a:t>RUJUKAN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612160" y="1837222"/>
        <a:ext cx="1822242" cy="1822242"/>
      </dsp:txXfrm>
    </dsp:sp>
    <dsp:sp modelId="{B08E2C2F-E83E-4E02-8199-63BAC38B5150}">
      <dsp:nvSpPr>
        <dsp:cNvPr id="0" name=""/>
        <dsp:cNvSpPr/>
      </dsp:nvSpPr>
      <dsp:spPr>
        <a:xfrm rot="21591461">
          <a:off x="3044247" y="2372377"/>
          <a:ext cx="3994030" cy="734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78678-8C13-44C3-AB62-4946D7AEF222}">
      <dsp:nvSpPr>
        <dsp:cNvPr id="0" name=""/>
        <dsp:cNvSpPr/>
      </dsp:nvSpPr>
      <dsp:spPr>
        <a:xfrm>
          <a:off x="4531952" y="875794"/>
          <a:ext cx="5012640" cy="371770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 dirty="0" err="1" smtClean="0"/>
            <a:t>Pekeliling</a:t>
          </a:r>
          <a:r>
            <a:rPr lang="en-US" sz="2200" i="1" kern="1200" dirty="0" smtClean="0"/>
            <a:t> </a:t>
          </a:r>
          <a:r>
            <a:rPr lang="en-US" sz="2200" i="1" kern="1200" dirty="0" err="1" smtClean="0"/>
            <a:t>Perkhidmatan</a:t>
          </a:r>
          <a:r>
            <a:rPr lang="en-US" sz="2200" i="1" kern="1200" dirty="0" smtClean="0"/>
            <a:t> </a:t>
          </a:r>
          <a:r>
            <a:rPr lang="en-US" sz="2200" i="1" kern="1200" dirty="0" err="1" smtClean="0"/>
            <a:t>Sumber</a:t>
          </a:r>
          <a:r>
            <a:rPr lang="en-US" sz="2200" i="1" kern="1200" dirty="0" smtClean="0"/>
            <a:t> </a:t>
          </a:r>
          <a:r>
            <a:rPr lang="en-US" sz="2200" i="1" kern="1200" dirty="0" err="1" smtClean="0"/>
            <a:t>Manusia</a:t>
          </a:r>
          <a:r>
            <a:rPr lang="en-US" sz="2200" i="1" kern="1200" dirty="0" smtClean="0"/>
            <a:t> – </a:t>
          </a:r>
          <a:r>
            <a:rPr lang="en-US" sz="2200" i="1" kern="1200" dirty="0" err="1" smtClean="0"/>
            <a:t>Tatakelakuan</a:t>
          </a:r>
          <a:r>
            <a:rPr lang="en-US" sz="2200" i="1" kern="1200" dirty="0" smtClean="0"/>
            <a:t> </a:t>
          </a:r>
          <a:r>
            <a:rPr lang="en-US" sz="2200" i="1" kern="1200" dirty="0" err="1" smtClean="0"/>
            <a:t>dan</a:t>
          </a:r>
          <a:r>
            <a:rPr lang="en-US" sz="2200" i="1" kern="1200" dirty="0" smtClean="0"/>
            <a:t> </a:t>
          </a:r>
          <a:r>
            <a:rPr lang="en-US" sz="2200" i="1" kern="1200" dirty="0" err="1" smtClean="0"/>
            <a:t>Pengurusan</a:t>
          </a:r>
          <a:r>
            <a:rPr lang="en-US" sz="2200" i="1" kern="1200" dirty="0" smtClean="0"/>
            <a:t> </a:t>
          </a:r>
          <a:r>
            <a:rPr lang="en-US" sz="2200" i="1" kern="1200" dirty="0" err="1" smtClean="0"/>
            <a:t>Tatatertib</a:t>
          </a:r>
          <a:r>
            <a:rPr lang="en-US" sz="2200" i="1" kern="1200" dirty="0" smtClean="0"/>
            <a:t> </a:t>
          </a:r>
          <a:r>
            <a:rPr lang="en-US" sz="2200" i="1" kern="1200" dirty="0" err="1" smtClean="0"/>
            <a:t>Pegawai</a:t>
          </a:r>
          <a:r>
            <a:rPr lang="en-US" sz="2200" i="1" kern="1200" dirty="0" smtClean="0"/>
            <a:t> </a:t>
          </a:r>
          <a:r>
            <a:rPr lang="en-US" sz="2200" i="1" kern="1200" dirty="0" err="1" smtClean="0"/>
            <a:t>Awam</a:t>
          </a:r>
          <a:r>
            <a:rPr lang="en-US" sz="2200" i="1" kern="1200" dirty="0" smtClean="0"/>
            <a:t> </a:t>
          </a:r>
          <a:r>
            <a:rPr lang="en-US" sz="2200" i="1" kern="1200" dirty="0" err="1" smtClean="0"/>
            <a:t>Versi</a:t>
          </a:r>
          <a:r>
            <a:rPr lang="en-US" sz="2200" i="1" kern="1200" dirty="0" smtClean="0"/>
            <a:t> 1.0 (2022)</a:t>
          </a:r>
          <a:r>
            <a:rPr lang="en-US" sz="2200" kern="1200" dirty="0" smtClean="0"/>
            <a:t>, </a:t>
          </a:r>
          <a:r>
            <a:rPr lang="en-US" sz="2200" b="1" kern="1200" dirty="0" err="1" smtClean="0"/>
            <a:t>Ceraian</a:t>
          </a:r>
          <a:r>
            <a:rPr lang="en-US" sz="2200" b="1" kern="1200" dirty="0" smtClean="0"/>
            <a:t> UP.7.2.5 </a:t>
          </a:r>
          <a:r>
            <a:rPr lang="en-US" sz="2200" b="1" kern="1200" dirty="0" err="1" smtClean="0"/>
            <a:t>Tatacara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Pemberian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dan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Penerimaan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Hadiah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Dalam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Perkhidmatan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Awam</a:t>
          </a:r>
          <a:r>
            <a:rPr lang="en-US" sz="2200" b="1" kern="1200" dirty="0" smtClean="0"/>
            <a:t>’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membatalkan</a:t>
          </a:r>
          <a:r>
            <a:rPr lang="en-US" sz="2200" kern="1200" dirty="0" smtClean="0"/>
            <a:t> PP </a:t>
          </a:r>
          <a:r>
            <a:rPr lang="en-US" sz="2200" kern="1200" dirty="0" err="1" smtClean="0"/>
            <a:t>Bil</a:t>
          </a:r>
          <a:r>
            <a:rPr lang="en-US" sz="2200" kern="1200" dirty="0" smtClean="0"/>
            <a:t>. 3/1998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4640840" y="984682"/>
        <a:ext cx="4794864" cy="3499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3CEF6-5229-44C5-9818-3A3D6034AA4B}">
      <dsp:nvSpPr>
        <dsp:cNvPr id="0" name=""/>
        <dsp:cNvSpPr/>
      </dsp:nvSpPr>
      <dsp:spPr>
        <a:xfrm>
          <a:off x="2351269" y="2667000"/>
          <a:ext cx="664829" cy="2149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414" y="0"/>
              </a:lnTo>
              <a:lnTo>
                <a:pt x="332414" y="2149908"/>
              </a:lnTo>
              <a:lnTo>
                <a:pt x="664829" y="214990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2627425" y="3685695"/>
        <a:ext cx="112517" cy="112517"/>
      </dsp:txXfrm>
    </dsp:sp>
    <dsp:sp modelId="{A0A682FE-F3B1-46BB-B10D-74B5C4E9F3C0}">
      <dsp:nvSpPr>
        <dsp:cNvPr id="0" name=""/>
        <dsp:cNvSpPr/>
      </dsp:nvSpPr>
      <dsp:spPr>
        <a:xfrm>
          <a:off x="2351269" y="2667000"/>
          <a:ext cx="664829" cy="781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414" y="0"/>
              </a:lnTo>
              <a:lnTo>
                <a:pt x="332414" y="781104"/>
              </a:lnTo>
              <a:lnTo>
                <a:pt x="664829" y="781104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chemeClr val="tx1"/>
            </a:solidFill>
          </a:endParaRPr>
        </a:p>
      </dsp:txBody>
      <dsp:txXfrm>
        <a:off x="2658041" y="3031908"/>
        <a:ext cx="51286" cy="51286"/>
      </dsp:txXfrm>
    </dsp:sp>
    <dsp:sp modelId="{A3995C8F-B688-4581-9ECF-6694BA7DE950}">
      <dsp:nvSpPr>
        <dsp:cNvPr id="0" name=""/>
        <dsp:cNvSpPr/>
      </dsp:nvSpPr>
      <dsp:spPr>
        <a:xfrm>
          <a:off x="2351269" y="1880174"/>
          <a:ext cx="664829" cy="786825"/>
        </a:xfrm>
        <a:custGeom>
          <a:avLst/>
          <a:gdLst/>
          <a:ahLst/>
          <a:cxnLst/>
          <a:rect l="0" t="0" r="0" b="0"/>
          <a:pathLst>
            <a:path>
              <a:moveTo>
                <a:pt x="0" y="786825"/>
              </a:moveTo>
              <a:lnTo>
                <a:pt x="332414" y="786825"/>
              </a:lnTo>
              <a:lnTo>
                <a:pt x="332414" y="0"/>
              </a:lnTo>
              <a:lnTo>
                <a:pt x="664829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chemeClr val="tx1"/>
            </a:solidFill>
          </a:endParaRPr>
        </a:p>
      </dsp:txBody>
      <dsp:txXfrm>
        <a:off x="2657932" y="2247835"/>
        <a:ext cx="51504" cy="51504"/>
      </dsp:txXfrm>
    </dsp:sp>
    <dsp:sp modelId="{FD916C2A-FD08-4390-AD08-6166621B1EFA}">
      <dsp:nvSpPr>
        <dsp:cNvPr id="0" name=""/>
        <dsp:cNvSpPr/>
      </dsp:nvSpPr>
      <dsp:spPr>
        <a:xfrm>
          <a:off x="2351269" y="517091"/>
          <a:ext cx="664829" cy="2149908"/>
        </a:xfrm>
        <a:custGeom>
          <a:avLst/>
          <a:gdLst/>
          <a:ahLst/>
          <a:cxnLst/>
          <a:rect l="0" t="0" r="0" b="0"/>
          <a:pathLst>
            <a:path>
              <a:moveTo>
                <a:pt x="0" y="2149908"/>
              </a:moveTo>
              <a:lnTo>
                <a:pt x="332414" y="2149908"/>
              </a:lnTo>
              <a:lnTo>
                <a:pt x="332414" y="0"/>
              </a:lnTo>
              <a:lnTo>
                <a:pt x="664829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2627425" y="1535786"/>
        <a:ext cx="112517" cy="112517"/>
      </dsp:txXfrm>
    </dsp:sp>
    <dsp:sp modelId="{83589826-9A46-4184-A073-FC141476DD90}">
      <dsp:nvSpPr>
        <dsp:cNvPr id="0" name=""/>
        <dsp:cNvSpPr/>
      </dsp:nvSpPr>
      <dsp:spPr>
        <a:xfrm rot="16200000">
          <a:off x="-822460" y="2160269"/>
          <a:ext cx="5334000" cy="10134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chemeClr val="tx1"/>
              </a:solidFill>
            </a:rPr>
            <a:t> SKOP PROSEDUR 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-822460" y="2160269"/>
        <a:ext cx="5334000" cy="1013460"/>
      </dsp:txXfrm>
    </dsp:sp>
    <dsp:sp modelId="{1ED47AFB-EF24-46C8-9789-D928146B5739}">
      <dsp:nvSpPr>
        <dsp:cNvPr id="0" name=""/>
        <dsp:cNvSpPr/>
      </dsp:nvSpPr>
      <dsp:spPr>
        <a:xfrm>
          <a:off x="3016099" y="10361"/>
          <a:ext cx="3324148" cy="10134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700" kern="1200" dirty="0" smtClean="0">
              <a:solidFill>
                <a:schemeClr val="tx1"/>
              </a:solidFill>
            </a:rPr>
            <a:t>PENGURUSAN HADIAH YANG DITERIMA OLEH PEGAWAI JKR </a:t>
          </a:r>
          <a:r>
            <a:rPr lang="en-MY" sz="1700" b="1" kern="1200" dirty="0" smtClean="0">
              <a:solidFill>
                <a:schemeClr val="tx1"/>
              </a:solidFill>
            </a:rPr>
            <a:t>DENGAN </a:t>
          </a:r>
          <a:r>
            <a:rPr lang="en-MY" sz="1700" b="1" kern="1200" dirty="0" smtClean="0">
              <a:solidFill>
                <a:schemeClr val="tx1"/>
              </a:solidFill>
            </a:rPr>
            <a:t>KEBENARAN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016099" y="10361"/>
        <a:ext cx="3324148" cy="1013460"/>
      </dsp:txXfrm>
    </dsp:sp>
    <dsp:sp modelId="{25240D36-CC7B-4366-91AC-4276E0F0D89B}">
      <dsp:nvSpPr>
        <dsp:cNvPr id="0" name=""/>
        <dsp:cNvSpPr/>
      </dsp:nvSpPr>
      <dsp:spPr>
        <a:xfrm>
          <a:off x="3016099" y="1225753"/>
          <a:ext cx="3324148" cy="13088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700" kern="1200" dirty="0" smtClean="0">
              <a:solidFill>
                <a:schemeClr val="tx1"/>
              </a:solidFill>
            </a:rPr>
            <a:t>PENGURUSAN </a:t>
          </a:r>
          <a:r>
            <a:rPr lang="en-US" sz="1700" kern="1200" dirty="0" smtClean="0">
              <a:solidFill>
                <a:schemeClr val="tx1"/>
              </a:solidFill>
            </a:rPr>
            <a:t>HADIAH YANG DITERIMA </a:t>
          </a:r>
          <a:r>
            <a:rPr lang="en-US" sz="1700" b="1" kern="1200" dirty="0" smtClean="0">
              <a:solidFill>
                <a:schemeClr val="tx1"/>
              </a:solidFill>
            </a:rPr>
            <a:t>TIDAK BERKAITAN DENGAN TUGAS </a:t>
          </a:r>
          <a:r>
            <a:rPr lang="en-US" sz="1700" b="1" kern="1200" dirty="0" smtClean="0">
              <a:solidFill>
                <a:schemeClr val="tx1"/>
              </a:solidFill>
            </a:rPr>
            <a:t>RASMI</a:t>
          </a:r>
          <a:r>
            <a:rPr lang="en-US" sz="1700" b="1" kern="1200" dirty="0" smtClean="0">
              <a:solidFill>
                <a:schemeClr val="accent5"/>
              </a:solidFill>
            </a:rPr>
            <a:t>…</a:t>
          </a:r>
          <a:r>
            <a:rPr lang="en-US" sz="1700" b="1" kern="1200" dirty="0" smtClean="0">
              <a:solidFill>
                <a:schemeClr val="tx1"/>
              </a:solidFill>
            </a:rPr>
            <a:t> </a:t>
          </a:r>
          <a:r>
            <a:rPr lang="en-US" sz="1700" kern="1200" dirty="0" smtClean="0">
              <a:solidFill>
                <a:schemeClr val="tx1"/>
              </a:solidFill>
            </a:rPr>
            <a:t>PEGAWAI JKR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016099" y="1225753"/>
        <a:ext cx="3324148" cy="1308843"/>
      </dsp:txXfrm>
    </dsp:sp>
    <dsp:sp modelId="{C300D614-CCC9-43D1-84C9-D222D21ABE4C}">
      <dsp:nvSpPr>
        <dsp:cNvPr id="0" name=""/>
        <dsp:cNvSpPr/>
      </dsp:nvSpPr>
      <dsp:spPr>
        <a:xfrm>
          <a:off x="3016099" y="2839394"/>
          <a:ext cx="3324148" cy="12174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MY" sz="1700" kern="1200" dirty="0" smtClean="0">
              <a:solidFill>
                <a:schemeClr val="tx1"/>
              </a:solidFill>
            </a:rPr>
            <a:t>PENGURUSAN PENERIMAAN HADIAH YANG </a:t>
          </a:r>
          <a:r>
            <a:rPr lang="en-MY" sz="1700" b="1" kern="1200" dirty="0" smtClean="0">
              <a:solidFill>
                <a:schemeClr val="tx1"/>
              </a:solidFill>
            </a:rPr>
            <a:t>DITERIMA OLEH JABATAN</a:t>
          </a:r>
          <a:r>
            <a:rPr lang="en-MY" sz="1700" kern="1200" dirty="0" smtClean="0">
              <a:solidFill>
                <a:schemeClr val="tx1"/>
              </a:solidFill>
            </a:rPr>
            <a:t> DARIPADA PIHAK SWASTA DAN SEBAGAINYA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016099" y="2839394"/>
        <a:ext cx="3324148" cy="1217418"/>
      </dsp:txXfrm>
    </dsp:sp>
    <dsp:sp modelId="{DE13BF95-C326-4BF7-B258-0DDADF481BA1}">
      <dsp:nvSpPr>
        <dsp:cNvPr id="0" name=""/>
        <dsp:cNvSpPr/>
      </dsp:nvSpPr>
      <dsp:spPr>
        <a:xfrm>
          <a:off x="3016099" y="4310178"/>
          <a:ext cx="3324148" cy="10134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700" b="1" kern="1200" dirty="0" smtClean="0">
              <a:solidFill>
                <a:schemeClr val="tx1"/>
              </a:solidFill>
            </a:rPr>
            <a:t>PENYEDIAAN LAPORAN PENERIMAAN HADIAH</a:t>
          </a:r>
          <a:r>
            <a:rPr lang="en-MY" sz="1700" kern="1200" dirty="0" smtClean="0">
              <a:solidFill>
                <a:schemeClr val="tx1"/>
              </a:solidFill>
            </a:rPr>
            <a:t> YANG DITERIMA OLEH PEGAWAI </a:t>
          </a:r>
          <a:r>
            <a:rPr lang="en-MY" sz="1700" kern="1200" dirty="0" smtClean="0">
              <a:solidFill>
                <a:schemeClr val="tx1"/>
              </a:solidFill>
            </a:rPr>
            <a:t>JKR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3016099" y="4310178"/>
        <a:ext cx="3324148" cy="101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0B143-E37E-4B01-A431-AF61FB739252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FFD7-FE2C-4FD4-923A-CD2B937BCE8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848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127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95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75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03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184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746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9672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08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295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4707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735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764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785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967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053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897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BDF7D-2815-4C03-B45C-A132B241FE95}" type="datetimeFigureOut">
              <a:rPr lang="en-MY" smtClean="0"/>
              <a:t>19/7/2022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C35447-B438-4E13-BF5C-317F74D414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284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6863" y="1538010"/>
            <a:ext cx="10283825" cy="403172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PROSEDUR PENERIMAAN DAN PEMBERIAN HADIAH,KERAIAN SERTA SUMBANGAN </a:t>
            </a:r>
            <a:r>
              <a:rPr lang="en-US" sz="3600" b="1" dirty="0" smtClean="0">
                <a:solidFill>
                  <a:schemeClr val="accent1"/>
                </a:solidFill>
              </a:rPr>
              <a:t>[JKR.PK(P</a:t>
            </a:r>
            <a:r>
              <a:rPr lang="en-US" sz="3600" b="1" dirty="0">
                <a:solidFill>
                  <a:schemeClr val="accent1"/>
                </a:solidFill>
              </a:rPr>
              <a:t>).</a:t>
            </a:r>
            <a:r>
              <a:rPr lang="en-US" sz="3600" b="1" dirty="0" smtClean="0">
                <a:solidFill>
                  <a:schemeClr val="accent1"/>
                </a:solidFill>
              </a:rPr>
              <a:t>16]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SISTEM PENGURUSAN ANTIRASUAH JKR (SPAR)</a:t>
            </a:r>
            <a:r>
              <a:rPr lang="en-MY" sz="3600" dirty="0"/>
              <a:t/>
            </a:r>
            <a:br>
              <a:rPr lang="en-MY" sz="3600" dirty="0"/>
            </a:br>
            <a:endParaRPr lang="en-MY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4425" y="5272088"/>
            <a:ext cx="8915400" cy="1127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/>
              <a:t>DISEDIAKAN OLEH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/>
              <a:t>BAHAGIAN INTEGRITI,JKR</a:t>
            </a:r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463" y="943166"/>
            <a:ext cx="1563687" cy="1052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1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57350" y="1569419"/>
            <a:ext cx="9486900" cy="716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700" dirty="0" err="1" smtClean="0"/>
              <a:t>Pemberian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Penerimaan</a:t>
            </a:r>
            <a:r>
              <a:rPr lang="en-US" sz="2700" dirty="0" smtClean="0"/>
              <a:t> </a:t>
            </a:r>
            <a:r>
              <a:rPr lang="en-US" sz="2700" dirty="0" err="1" smtClean="0"/>
              <a:t>Keraian</a:t>
            </a:r>
            <a:r>
              <a:rPr lang="en-US" sz="2700" dirty="0" smtClean="0"/>
              <a:t> </a:t>
            </a:r>
            <a:r>
              <a:rPr lang="en-US" sz="2700" dirty="0" err="1" smtClean="0"/>
              <a:t>oleh</a:t>
            </a:r>
            <a:r>
              <a:rPr lang="en-US" sz="2700" dirty="0" smtClean="0"/>
              <a:t> </a:t>
            </a:r>
            <a:r>
              <a:rPr lang="en-US" sz="2700" dirty="0" err="1" smtClean="0"/>
              <a:t>Pegawai</a:t>
            </a:r>
            <a:r>
              <a:rPr lang="en-US" sz="2700" dirty="0" smtClean="0"/>
              <a:t> </a:t>
            </a:r>
            <a:r>
              <a:rPr lang="en-US" sz="2700" dirty="0" err="1" smtClean="0"/>
              <a:t>Awam</a:t>
            </a:r>
            <a:endParaRPr lang="en-US" sz="27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62150" y="2590801"/>
            <a:ext cx="9334500" cy="388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 smtClean="0"/>
              <a:t>Pegawai</a:t>
            </a:r>
            <a:r>
              <a:rPr lang="en-US" dirty="0" smtClean="0"/>
              <a:t> JKR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keraian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rasminya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bercanggah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tatakelakuan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awam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peruntukan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9, </a:t>
            </a:r>
            <a:r>
              <a:rPr lang="en-US" dirty="0" err="1"/>
              <a:t>Peraturan-Peraturan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Awam</a:t>
            </a:r>
            <a:r>
              <a:rPr lang="en-US" dirty="0"/>
              <a:t> (</a:t>
            </a:r>
            <a:r>
              <a:rPr lang="en-US" dirty="0" err="1"/>
              <a:t>Kelakuan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Tatatertib</a:t>
            </a:r>
            <a:r>
              <a:rPr lang="en-US" dirty="0"/>
              <a:t>) 1993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apa-apa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keraian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mana-mana orang </a:t>
            </a:r>
            <a:r>
              <a:rPr lang="en-US" dirty="0" err="1"/>
              <a:t>jika</a:t>
            </a:r>
            <a:r>
              <a:rPr lang="en-US" dirty="0"/>
              <a:t>:</a:t>
            </a:r>
            <a:endParaRPr lang="en-MY" dirty="0"/>
          </a:p>
          <a:p>
            <a:pPr marL="1257300" lvl="2" indent="-342900" algn="just">
              <a:buFont typeface="+mj-lt"/>
              <a:buAutoNum type="alphaLcParenR"/>
            </a:pPr>
            <a:r>
              <a:rPr lang="en-US" sz="1800" dirty="0" err="1"/>
              <a:t>keraian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apa-apa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mempengaruhi</a:t>
            </a:r>
            <a:r>
              <a:rPr lang="en-US" sz="1800" dirty="0"/>
              <a:t> </a:t>
            </a:r>
            <a:r>
              <a:rPr lang="en-US" sz="1800" dirty="0" err="1"/>
              <a:t>pelaksanaan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r>
              <a:rPr lang="en-US" sz="1800" dirty="0"/>
              <a:t> </a:t>
            </a:r>
            <a:r>
              <a:rPr lang="en-US" sz="1800" dirty="0" err="1"/>
              <a:t>rasminya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seorang</a:t>
            </a:r>
            <a:r>
              <a:rPr lang="en-US" sz="1800" dirty="0"/>
              <a:t> </a:t>
            </a:r>
            <a:r>
              <a:rPr lang="en-US" sz="1800" dirty="0" err="1"/>
              <a:t>pegawai</a:t>
            </a:r>
            <a:r>
              <a:rPr lang="en-US" sz="1800" dirty="0"/>
              <a:t> </a:t>
            </a:r>
            <a:r>
              <a:rPr lang="en-US" sz="1800" dirty="0" err="1"/>
              <a:t>awam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 orang </a:t>
            </a:r>
            <a:r>
              <a:rPr lang="en-US" sz="1800" dirty="0" err="1"/>
              <a:t>awam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; </a:t>
            </a:r>
            <a:r>
              <a:rPr lang="en-US" sz="1800" dirty="0" err="1"/>
              <a:t>dan</a:t>
            </a:r>
            <a:endParaRPr lang="en-MY" sz="1800" dirty="0"/>
          </a:p>
          <a:p>
            <a:pPr marL="1257300" lvl="2" indent="-342900" algn="just">
              <a:buFont typeface="+mj-lt"/>
              <a:buAutoNum type="alphaLcParenR"/>
            </a:pPr>
            <a:r>
              <a:rPr lang="en-US" sz="1800" dirty="0" err="1"/>
              <a:t>pemberian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penerimaan</a:t>
            </a:r>
            <a:r>
              <a:rPr lang="en-US" sz="1800" dirty="0"/>
              <a:t> </a:t>
            </a:r>
            <a:r>
              <a:rPr lang="en-US" sz="1800" dirty="0" err="1"/>
              <a:t>keraian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apa-apa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tak</a:t>
            </a:r>
            <a:r>
              <a:rPr lang="en-US" sz="1800" dirty="0"/>
              <a:t> </a:t>
            </a:r>
            <a:r>
              <a:rPr lang="en-US" sz="1800" dirty="0" err="1"/>
              <a:t>konsisten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tatakelakuan</a:t>
            </a:r>
            <a:r>
              <a:rPr lang="en-US" sz="1800" dirty="0"/>
              <a:t> yang </a:t>
            </a:r>
            <a:r>
              <a:rPr lang="en-US" sz="1800" dirty="0" err="1"/>
              <a:t>ditetapkan</a:t>
            </a:r>
            <a:r>
              <a:rPr lang="en-US" sz="1800" dirty="0"/>
              <a:t> di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4.</a:t>
            </a:r>
            <a:endParaRPr lang="en-MY" sz="1800" dirty="0"/>
          </a:p>
          <a:p>
            <a:pPr marL="0" indent="0" algn="just">
              <a:lnSpc>
                <a:spcPct val="120000"/>
              </a:lnSpc>
              <a:buNone/>
            </a:pPr>
            <a:endParaRPr lang="en-MY" sz="2200" dirty="0"/>
          </a:p>
        </p:txBody>
      </p:sp>
    </p:spTree>
    <p:extLst>
      <p:ext uri="{BB962C8B-B14F-4D97-AF65-F5344CB8AC3E}">
        <p14:creationId xmlns:p14="http://schemas.microsoft.com/office/powerpoint/2010/main" val="165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62150" y="2743200"/>
            <a:ext cx="9334500" cy="371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MY" sz="2200" dirty="0" err="1" smtClean="0"/>
              <a:t>Jabatan</a:t>
            </a:r>
            <a:r>
              <a:rPr lang="en-MY" sz="2200" dirty="0" smtClean="0"/>
              <a:t> </a:t>
            </a:r>
            <a:r>
              <a:rPr lang="en-MY" sz="2200" dirty="0" err="1" smtClean="0"/>
              <a:t>dibenarkan</a:t>
            </a:r>
            <a:r>
              <a:rPr lang="en-MY" sz="2200" dirty="0" smtClean="0"/>
              <a:t> </a:t>
            </a:r>
            <a:r>
              <a:rPr lang="en-MY" sz="2200" dirty="0" err="1" smtClean="0"/>
              <a:t>menerima</a:t>
            </a:r>
            <a:r>
              <a:rPr lang="en-MY" sz="2200" dirty="0" smtClean="0"/>
              <a:t> </a:t>
            </a:r>
            <a:r>
              <a:rPr lang="en-MY" sz="2200" dirty="0" err="1" smtClean="0"/>
              <a:t>hadiah</a:t>
            </a:r>
            <a:r>
              <a:rPr lang="en-MY" sz="2200" dirty="0" smtClean="0"/>
              <a:t> </a:t>
            </a:r>
            <a:r>
              <a:rPr lang="en-MY" sz="2200" dirty="0" err="1" smtClean="0"/>
              <a:t>daripada</a:t>
            </a:r>
            <a:r>
              <a:rPr lang="en-MY" sz="2200" dirty="0" smtClean="0"/>
              <a:t> </a:t>
            </a:r>
            <a:r>
              <a:rPr lang="en-MY" sz="2200" dirty="0" err="1" smtClean="0"/>
              <a:t>pihak</a:t>
            </a:r>
            <a:r>
              <a:rPr lang="en-MY" sz="2200" dirty="0" smtClean="0"/>
              <a:t> </a:t>
            </a:r>
            <a:r>
              <a:rPr lang="en-MY" sz="2200" dirty="0" err="1" smtClean="0"/>
              <a:t>swasta</a:t>
            </a:r>
            <a:r>
              <a:rPr lang="en-MY" sz="2200" dirty="0" smtClean="0"/>
              <a:t> </a:t>
            </a:r>
            <a:r>
              <a:rPr lang="en-MY" sz="2200" dirty="0" err="1" smtClean="0"/>
              <a:t>ata</a:t>
            </a:r>
            <a:r>
              <a:rPr lang="en-MY" sz="2200" dirty="0" err="1" smtClean="0"/>
              <a:t>u</a:t>
            </a:r>
            <a:r>
              <a:rPr lang="en-MY" sz="2200" dirty="0" smtClean="0"/>
              <a:t> mana-mana </a:t>
            </a:r>
            <a:r>
              <a:rPr lang="en-MY" sz="2200" dirty="0" err="1" smtClean="0"/>
              <a:t>pihak</a:t>
            </a:r>
            <a:r>
              <a:rPr lang="en-MY" sz="2200" dirty="0" smtClean="0"/>
              <a:t> lain </a:t>
            </a:r>
            <a:r>
              <a:rPr lang="en-MY" sz="2200" dirty="0" err="1" smtClean="0"/>
              <a:t>dan</a:t>
            </a:r>
            <a:r>
              <a:rPr lang="en-MY" sz="2200" dirty="0" smtClean="0"/>
              <a:t> </a:t>
            </a:r>
            <a:r>
              <a:rPr lang="en-MY" sz="2200" dirty="0" err="1" smtClean="0"/>
              <a:t>penerimaan</a:t>
            </a:r>
            <a:r>
              <a:rPr lang="en-MY" sz="2200" dirty="0" smtClean="0"/>
              <a:t> </a:t>
            </a:r>
            <a:r>
              <a:rPr lang="en-MY" sz="2200" dirty="0" err="1" smtClean="0"/>
              <a:t>hadiah</a:t>
            </a:r>
            <a:r>
              <a:rPr lang="en-MY" sz="2200" dirty="0" smtClean="0"/>
              <a:t> </a:t>
            </a:r>
            <a:r>
              <a:rPr lang="en-MY" sz="2200" dirty="0" err="1" smtClean="0"/>
              <a:t>itu</a:t>
            </a:r>
            <a:r>
              <a:rPr lang="en-MY" sz="2200" dirty="0" smtClean="0"/>
              <a:t> </a:t>
            </a:r>
            <a:r>
              <a:rPr lang="en-MY" sz="2200" dirty="0" err="1" smtClean="0"/>
              <a:t>mestilah</a:t>
            </a:r>
            <a:r>
              <a:rPr lang="en-MY" sz="2200" dirty="0" smtClean="0"/>
              <a:t> </a:t>
            </a:r>
            <a:r>
              <a:rPr lang="en-MY" sz="2200" dirty="0" err="1" smtClean="0"/>
              <a:t>mendapat</a:t>
            </a:r>
            <a:r>
              <a:rPr lang="en-MY" sz="2200" dirty="0" smtClean="0"/>
              <a:t> </a:t>
            </a:r>
            <a:r>
              <a:rPr lang="en-MY" sz="2200" dirty="0" err="1" smtClean="0"/>
              <a:t>kebenaran</a:t>
            </a:r>
            <a:r>
              <a:rPr lang="en-MY" sz="2200" dirty="0" smtClean="0"/>
              <a:t> </a:t>
            </a:r>
            <a:r>
              <a:rPr lang="en-MY" sz="2200" dirty="0" err="1" smtClean="0"/>
              <a:t>daripada</a:t>
            </a:r>
            <a:r>
              <a:rPr lang="en-MY" sz="2200" dirty="0" smtClean="0"/>
              <a:t> </a:t>
            </a:r>
            <a:r>
              <a:rPr lang="en-MY" sz="2200" dirty="0" err="1" smtClean="0"/>
              <a:t>Ketua</a:t>
            </a:r>
            <a:r>
              <a:rPr lang="en-MY" sz="2200" dirty="0" smtClean="0"/>
              <a:t> </a:t>
            </a:r>
            <a:r>
              <a:rPr lang="en-MY" sz="2200" dirty="0" err="1" smtClean="0"/>
              <a:t>Setiausaha</a:t>
            </a:r>
            <a:r>
              <a:rPr lang="en-MY" sz="2200" dirty="0" smtClean="0"/>
              <a:t> </a:t>
            </a:r>
            <a:r>
              <a:rPr lang="en-MY" sz="2200" dirty="0" err="1" smtClean="0"/>
              <a:t>atau</a:t>
            </a:r>
            <a:r>
              <a:rPr lang="en-MY" sz="2200" dirty="0" smtClean="0"/>
              <a:t> </a:t>
            </a:r>
            <a:r>
              <a:rPr lang="en-MY" sz="2200" dirty="0" err="1" smtClean="0"/>
              <a:t>Pegawai</a:t>
            </a:r>
            <a:r>
              <a:rPr lang="en-MY" sz="2200" dirty="0" smtClean="0"/>
              <a:t> </a:t>
            </a:r>
            <a:r>
              <a:rPr lang="en-MY" sz="2200" dirty="0" err="1" smtClean="0"/>
              <a:t>Pengawal</a:t>
            </a:r>
            <a:r>
              <a:rPr lang="en-MY" sz="2200" dirty="0" smtClean="0"/>
              <a:t>.</a:t>
            </a:r>
            <a:endParaRPr lang="en-MY" sz="2200" dirty="0"/>
          </a:p>
          <a:p>
            <a:pPr marL="0" indent="0" algn="just">
              <a:lnSpc>
                <a:spcPct val="120000"/>
              </a:lnSpc>
              <a:buNone/>
            </a:pPr>
            <a:endParaRPr lang="en-MY" sz="2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86662" y="1573838"/>
            <a:ext cx="9486900" cy="990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500" dirty="0" err="1" smtClean="0"/>
              <a:t>Penerimaan</a:t>
            </a:r>
            <a:r>
              <a:rPr lang="en-US" sz="3500" dirty="0" smtClean="0"/>
              <a:t> </a:t>
            </a:r>
            <a:r>
              <a:rPr lang="en-US" sz="3500" dirty="0" err="1" smtClean="0"/>
              <a:t>Hadiah</a:t>
            </a:r>
            <a:r>
              <a:rPr lang="en-US" sz="3500" dirty="0" smtClean="0"/>
              <a:t> Yang </a:t>
            </a:r>
            <a:r>
              <a:rPr lang="en-US" sz="3500" dirty="0" err="1" smtClean="0"/>
              <a:t>Diterima</a:t>
            </a:r>
            <a:r>
              <a:rPr lang="en-US" sz="3500" dirty="0" smtClean="0"/>
              <a:t> </a:t>
            </a:r>
            <a:r>
              <a:rPr lang="en-US" sz="3500" dirty="0" err="1" smtClean="0"/>
              <a:t>oleh</a:t>
            </a:r>
            <a:r>
              <a:rPr lang="en-US" sz="3500" dirty="0" smtClean="0"/>
              <a:t> </a:t>
            </a:r>
            <a:r>
              <a:rPr lang="en-US" sz="3500" dirty="0" err="1" smtClean="0"/>
              <a:t>Jabatan</a:t>
            </a:r>
            <a:r>
              <a:rPr lang="en-US" sz="3500" dirty="0" smtClean="0"/>
              <a:t> </a:t>
            </a:r>
            <a:r>
              <a:rPr lang="en-US" sz="3500" dirty="0" err="1" smtClean="0"/>
              <a:t>daripada</a:t>
            </a:r>
            <a:r>
              <a:rPr lang="en-US" sz="3500" dirty="0" smtClean="0"/>
              <a:t> </a:t>
            </a:r>
            <a:r>
              <a:rPr lang="en-US" sz="3500" dirty="0" err="1" smtClean="0"/>
              <a:t>pihak</a:t>
            </a:r>
            <a:r>
              <a:rPr lang="en-US" sz="3500" dirty="0" smtClean="0"/>
              <a:t> </a:t>
            </a:r>
            <a:r>
              <a:rPr lang="en-US" sz="3500" dirty="0" err="1" smtClean="0"/>
              <a:t>swasta</a:t>
            </a:r>
            <a:r>
              <a:rPr lang="en-US" sz="3500" dirty="0" smtClean="0"/>
              <a:t> </a:t>
            </a:r>
            <a:r>
              <a:rPr lang="en-US" sz="3500" dirty="0" err="1" smtClean="0"/>
              <a:t>dan</a:t>
            </a:r>
            <a:r>
              <a:rPr lang="en-US" sz="3500" dirty="0" smtClean="0"/>
              <a:t> </a:t>
            </a:r>
            <a:r>
              <a:rPr lang="en-US" sz="3500" dirty="0" err="1" smtClean="0"/>
              <a:t>sebagainya</a:t>
            </a:r>
            <a:r>
              <a:rPr lang="en-US" sz="3500" dirty="0" smtClean="0"/>
              <a:t>:</a:t>
            </a:r>
            <a:endParaRPr lang="en-US" sz="35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66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57350" y="1569418"/>
            <a:ext cx="9486900" cy="436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 smtClean="0"/>
              <a:t>Pemberian</a:t>
            </a:r>
            <a:r>
              <a:rPr lang="en-US" sz="3000" dirty="0" smtClean="0"/>
              <a:t> </a:t>
            </a:r>
            <a:r>
              <a:rPr lang="en-US" sz="3000" dirty="0" err="1" smtClean="0"/>
              <a:t>Hadiah</a:t>
            </a:r>
            <a:r>
              <a:rPr lang="en-US" sz="3000" dirty="0" smtClean="0"/>
              <a:t> </a:t>
            </a:r>
            <a:r>
              <a:rPr lang="en-US" sz="3000" dirty="0" err="1" smtClean="0"/>
              <a:t>oleh</a:t>
            </a:r>
            <a:r>
              <a:rPr lang="en-US" sz="3000" dirty="0" smtClean="0"/>
              <a:t> JKR </a:t>
            </a:r>
            <a:r>
              <a:rPr lang="en-US" sz="3000" dirty="0" err="1" smtClean="0"/>
              <a:t>semasa</a:t>
            </a:r>
            <a:r>
              <a:rPr lang="en-US" sz="3000" dirty="0" smtClean="0"/>
              <a:t> </a:t>
            </a:r>
            <a:r>
              <a:rPr lang="en-US" sz="3000" dirty="0" err="1" smtClean="0"/>
              <a:t>Majlis</a:t>
            </a:r>
            <a:r>
              <a:rPr lang="en-US" sz="3000" dirty="0" smtClean="0"/>
              <a:t> </a:t>
            </a:r>
            <a:r>
              <a:rPr lang="en-US" sz="3000" dirty="0" err="1" smtClean="0"/>
              <a:t>Rasmi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62150" y="2514600"/>
            <a:ext cx="9334500" cy="371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dirty="0" err="1"/>
              <a:t>Jabatan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digalakkan</a:t>
            </a:r>
            <a:r>
              <a:rPr lang="en-US" sz="2200" dirty="0"/>
              <a:t> </a:t>
            </a:r>
            <a:r>
              <a:rPr lang="en-US" sz="2200" dirty="0" err="1"/>
              <a:t>memberi</a:t>
            </a:r>
            <a:r>
              <a:rPr lang="en-US" sz="2200" dirty="0"/>
              <a:t> </a:t>
            </a:r>
            <a:r>
              <a:rPr lang="en-US" sz="2200" dirty="0" err="1"/>
              <a:t>hadiah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para </a:t>
            </a:r>
            <a:r>
              <a:rPr lang="en-US" sz="2200" dirty="0" err="1"/>
              <a:t>tetamu</a:t>
            </a:r>
            <a:r>
              <a:rPr lang="en-US" sz="2200" dirty="0"/>
              <a:t> </a:t>
            </a:r>
            <a:r>
              <a:rPr lang="en-US" sz="2200" dirty="0" err="1"/>
              <a:t>khas</a:t>
            </a:r>
            <a:r>
              <a:rPr lang="en-US" sz="2200" dirty="0"/>
              <a:t> yang </a:t>
            </a:r>
            <a:r>
              <a:rPr lang="en-US" sz="2200" dirty="0" err="1"/>
              <a:t>merasmikan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yang </a:t>
            </a:r>
            <a:r>
              <a:rPr lang="en-US" sz="2200" dirty="0" err="1"/>
              <a:t>terlibat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apa-apa</a:t>
            </a:r>
            <a:r>
              <a:rPr lang="en-US" sz="2200" dirty="0"/>
              <a:t> </a:t>
            </a:r>
            <a:r>
              <a:rPr lang="en-US" sz="2200" dirty="0" err="1"/>
              <a:t>upacara</a:t>
            </a:r>
            <a:r>
              <a:rPr lang="en-US" sz="2200" dirty="0"/>
              <a:t> </a:t>
            </a:r>
            <a:r>
              <a:rPr lang="en-US" sz="2200" dirty="0" err="1"/>
              <a:t>rasmi</a:t>
            </a:r>
            <a:r>
              <a:rPr lang="en-US" sz="2200" dirty="0"/>
              <a:t> </a:t>
            </a:r>
            <a:r>
              <a:rPr lang="en-US" sz="2200" dirty="0" err="1"/>
              <a:t>Jabatan</a:t>
            </a:r>
            <a:r>
              <a:rPr lang="en-US" sz="2200" dirty="0"/>
              <a:t>. </a:t>
            </a:r>
            <a:r>
              <a:rPr lang="en-US" sz="2200" dirty="0" err="1"/>
              <a:t>Walaupun</a:t>
            </a:r>
            <a:r>
              <a:rPr lang="en-US" sz="2200" dirty="0"/>
              <a:t> </a:t>
            </a:r>
            <a:r>
              <a:rPr lang="en-US" sz="2200" dirty="0" err="1"/>
              <a:t>demikian</a:t>
            </a:r>
            <a:r>
              <a:rPr lang="en-US" sz="2200" dirty="0"/>
              <a:t>, </a:t>
            </a: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hadiah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 </a:t>
            </a:r>
            <a:r>
              <a:rPr lang="en-US" sz="2200" dirty="0" err="1"/>
              <a:t>didapati</a:t>
            </a:r>
            <a:r>
              <a:rPr lang="en-US" sz="2200" dirty="0"/>
              <a:t> </a:t>
            </a:r>
            <a:r>
              <a:rPr lang="en-US" sz="2200" dirty="0" err="1"/>
              <a:t>perlu</a:t>
            </a:r>
            <a:r>
              <a:rPr lang="en-US" sz="2200" dirty="0"/>
              <a:t> </a:t>
            </a:r>
            <a:r>
              <a:rPr lang="en-US" sz="2200" dirty="0" err="1"/>
              <a:t>diberi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sebab-sebab</a:t>
            </a:r>
            <a:r>
              <a:rPr lang="en-US" sz="2200" dirty="0"/>
              <a:t> </a:t>
            </a:r>
            <a:r>
              <a:rPr lang="en-US" sz="2200" dirty="0" err="1"/>
              <a:t>tertentu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pemberian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 </a:t>
            </a:r>
            <a:r>
              <a:rPr lang="en-US" sz="2200" dirty="0" err="1"/>
              <a:t>bolehlah</a:t>
            </a:r>
            <a:r>
              <a:rPr lang="en-US" sz="2200" dirty="0"/>
              <a:t> </a:t>
            </a:r>
            <a:r>
              <a:rPr lang="en-US" sz="2200" dirty="0" err="1"/>
              <a:t>dibuat</a:t>
            </a:r>
            <a:r>
              <a:rPr lang="en-US" sz="2200" dirty="0"/>
              <a:t>, </a:t>
            </a:r>
            <a:r>
              <a:rPr lang="en-US" sz="2200" dirty="0" err="1"/>
              <a:t>tetapi</a:t>
            </a:r>
            <a:r>
              <a:rPr lang="en-US" sz="2200" dirty="0"/>
              <a:t> </a:t>
            </a:r>
            <a:r>
              <a:rPr lang="en-US" sz="2200" dirty="0" err="1"/>
              <a:t>pemberian</a:t>
            </a:r>
            <a:r>
              <a:rPr lang="en-US" sz="2200" dirty="0"/>
              <a:t> </a:t>
            </a:r>
            <a:r>
              <a:rPr lang="en-US" sz="2200" dirty="0" err="1"/>
              <a:t>hadiah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 </a:t>
            </a:r>
            <a:r>
              <a:rPr lang="en-US" sz="2200" dirty="0" err="1"/>
              <a:t>hendaklah</a:t>
            </a:r>
            <a:r>
              <a:rPr lang="en-US" sz="2200" dirty="0"/>
              <a:t> </a:t>
            </a:r>
            <a:r>
              <a:rPr lang="en-US" sz="2200" dirty="0" err="1"/>
              <a:t>berbentuk</a:t>
            </a:r>
            <a:r>
              <a:rPr lang="en-US" sz="2200" dirty="0"/>
              <a:t> </a:t>
            </a:r>
            <a:r>
              <a:rPr lang="en-US" sz="2200" dirty="0" err="1"/>
              <a:t>lencana</a:t>
            </a:r>
            <a:r>
              <a:rPr lang="en-US" sz="2200" dirty="0"/>
              <a:t> (‘</a:t>
            </a:r>
            <a:r>
              <a:rPr lang="en-US" sz="2200" i="1" dirty="0"/>
              <a:t>plaque</a:t>
            </a:r>
            <a:r>
              <a:rPr lang="en-US" sz="2200" dirty="0"/>
              <a:t>’) yang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mahal</a:t>
            </a:r>
            <a:r>
              <a:rPr lang="en-US" sz="2200" dirty="0"/>
              <a:t> </a:t>
            </a:r>
            <a:r>
              <a:rPr lang="en-US" sz="2200" dirty="0" err="1"/>
              <a:t>harganya</a:t>
            </a:r>
            <a:r>
              <a:rPr lang="en-US" sz="2200" dirty="0"/>
              <a:t>, ‘</a:t>
            </a:r>
            <a:r>
              <a:rPr lang="en-US" sz="2200" i="1" dirty="0"/>
              <a:t>pennant</a:t>
            </a:r>
            <a:r>
              <a:rPr lang="en-US" sz="2200" dirty="0"/>
              <a:t>’ </a:t>
            </a:r>
            <a:r>
              <a:rPr lang="en-US" sz="2200" dirty="0" err="1"/>
              <a:t>barang-barang</a:t>
            </a:r>
            <a:r>
              <a:rPr lang="en-US" sz="2200" dirty="0"/>
              <a:t> </a:t>
            </a:r>
            <a:r>
              <a:rPr lang="en-US" sz="2200" dirty="0" err="1"/>
              <a:t>kraftangan</a:t>
            </a:r>
            <a:r>
              <a:rPr lang="en-US" sz="2200" dirty="0"/>
              <a:t> yang </a:t>
            </a:r>
            <a:r>
              <a:rPr lang="en-US" sz="2200" dirty="0" err="1"/>
              <a:t>dihasilkan</a:t>
            </a:r>
            <a:r>
              <a:rPr lang="en-US" sz="2200" dirty="0"/>
              <a:t> </a:t>
            </a:r>
            <a:r>
              <a:rPr lang="en-US" sz="2200" dirty="0" err="1"/>
              <a:t>sendiri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Jabatan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apa-apa</a:t>
            </a:r>
            <a:r>
              <a:rPr lang="en-US" sz="2200" dirty="0"/>
              <a:t> </a:t>
            </a:r>
            <a:r>
              <a:rPr lang="en-US" sz="2200" dirty="0" err="1"/>
              <a:t>bentuk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barangan</a:t>
            </a:r>
            <a:r>
              <a:rPr lang="en-US" sz="2200" dirty="0"/>
              <a:t> </a:t>
            </a:r>
            <a:r>
              <a:rPr lang="en-US" sz="2200" dirty="0" err="1"/>
              <a:t>bercetak</a:t>
            </a:r>
            <a:r>
              <a:rPr lang="en-US" sz="2200" dirty="0"/>
              <a:t> yang </a:t>
            </a:r>
            <a:r>
              <a:rPr lang="en-US" sz="2200" dirty="0" err="1"/>
              <a:t>berkaitan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Jabatan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bertujuan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promosi</a:t>
            </a:r>
            <a:r>
              <a:rPr lang="en-US" sz="2200" dirty="0"/>
              <a:t> </a:t>
            </a:r>
            <a:r>
              <a:rPr lang="en-US" sz="2200" dirty="0" err="1"/>
              <a:t>Jabatan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negara</a:t>
            </a:r>
            <a:r>
              <a:rPr lang="en-US" sz="2200" dirty="0"/>
              <a:t>.</a:t>
            </a:r>
            <a:endParaRPr lang="en-MY" sz="2200" dirty="0"/>
          </a:p>
          <a:p>
            <a:pPr marL="0" indent="0" algn="just">
              <a:lnSpc>
                <a:spcPct val="120000"/>
              </a:lnSpc>
              <a:buNone/>
            </a:pPr>
            <a:endParaRPr lang="en-MY" sz="2200" dirty="0"/>
          </a:p>
        </p:txBody>
      </p:sp>
    </p:spTree>
    <p:extLst>
      <p:ext uri="{BB962C8B-B14F-4D97-AF65-F5344CB8AC3E}">
        <p14:creationId xmlns:p14="http://schemas.microsoft.com/office/powerpoint/2010/main" val="18978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57350" y="1569418"/>
            <a:ext cx="9486900" cy="436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 smtClean="0"/>
              <a:t>Penerimaan</a:t>
            </a:r>
            <a:r>
              <a:rPr lang="en-US" sz="3000" dirty="0" smtClean="0"/>
              <a:t> </a:t>
            </a:r>
            <a:r>
              <a:rPr lang="en-US" sz="3000" dirty="0" err="1" smtClean="0"/>
              <a:t>Hadiah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Sumbangan</a:t>
            </a:r>
            <a:r>
              <a:rPr lang="en-US" sz="3000" dirty="0" smtClean="0"/>
              <a:t> </a:t>
            </a:r>
            <a:r>
              <a:rPr lang="en-US" sz="3000" dirty="0" err="1" smtClean="0"/>
              <a:t>oleh</a:t>
            </a:r>
            <a:r>
              <a:rPr lang="en-US" sz="3000" dirty="0" smtClean="0"/>
              <a:t> </a:t>
            </a:r>
            <a:r>
              <a:rPr lang="en-US" sz="3000" dirty="0" err="1" smtClean="0"/>
              <a:t>Kelab</a:t>
            </a:r>
            <a:r>
              <a:rPr lang="en-US" sz="3000" dirty="0"/>
              <a:t> </a:t>
            </a:r>
            <a:r>
              <a:rPr lang="en-US" sz="3000" dirty="0" err="1" smtClean="0"/>
              <a:t>Kebajikan</a:t>
            </a:r>
            <a:r>
              <a:rPr lang="en-US" sz="3000" dirty="0" smtClean="0"/>
              <a:t> </a:t>
            </a:r>
            <a:r>
              <a:rPr lang="en-US" sz="3000" dirty="0" err="1" smtClean="0"/>
              <a:t>oleh</a:t>
            </a:r>
            <a:r>
              <a:rPr lang="en-US" sz="3000" dirty="0" smtClean="0"/>
              <a:t> </a:t>
            </a:r>
            <a:r>
              <a:rPr lang="en-US" sz="3000" dirty="0" err="1" smtClean="0"/>
              <a:t>Sukan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87550" y="2616200"/>
            <a:ext cx="9334500" cy="371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100" dirty="0" err="1"/>
              <a:t>Kelab</a:t>
            </a:r>
            <a:r>
              <a:rPr lang="en-US" sz="2100" dirty="0"/>
              <a:t> </a:t>
            </a:r>
            <a:r>
              <a:rPr lang="en-US" sz="2100" dirty="0" err="1"/>
              <a:t>Kebajikan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Sukan</a:t>
            </a:r>
            <a:r>
              <a:rPr lang="en-US" sz="2100" dirty="0"/>
              <a:t> di </a:t>
            </a:r>
            <a:r>
              <a:rPr lang="en-US" sz="2100" dirty="0" err="1"/>
              <a:t>peringkat</a:t>
            </a:r>
            <a:r>
              <a:rPr lang="en-US" sz="2100" dirty="0"/>
              <a:t> </a:t>
            </a:r>
            <a:r>
              <a:rPr lang="en-US" sz="2100" dirty="0" err="1"/>
              <a:t>Jabatan</a:t>
            </a:r>
            <a:r>
              <a:rPr lang="en-US" sz="2100" dirty="0"/>
              <a:t> </a:t>
            </a:r>
            <a:r>
              <a:rPr lang="en-US" sz="2100" dirty="0" err="1"/>
              <a:t>adalah</a:t>
            </a:r>
            <a:r>
              <a:rPr lang="en-US" sz="2100" dirty="0"/>
              <a:t> </a:t>
            </a:r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/>
              <a:t>dibenarkan</a:t>
            </a:r>
            <a:r>
              <a:rPr lang="en-US" sz="2100" dirty="0"/>
              <a:t> </a:t>
            </a:r>
            <a:r>
              <a:rPr lang="en-US" sz="2100" dirty="0" err="1"/>
              <a:t>menghubungi</a:t>
            </a:r>
            <a:r>
              <a:rPr lang="en-US" sz="2100" dirty="0"/>
              <a:t> </a:t>
            </a:r>
            <a:r>
              <a:rPr lang="en-US" sz="2100" dirty="0" err="1"/>
              <a:t>terus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secara</a:t>
            </a:r>
            <a:r>
              <a:rPr lang="en-US" sz="2100" dirty="0"/>
              <a:t> </a:t>
            </a:r>
            <a:r>
              <a:rPr lang="en-US" sz="2100" dirty="0" err="1"/>
              <a:t>langsung</a:t>
            </a:r>
            <a:r>
              <a:rPr lang="en-US" sz="2100" dirty="0"/>
              <a:t> </a:t>
            </a:r>
            <a:r>
              <a:rPr lang="en-US" sz="2100" dirty="0" err="1"/>
              <a:t>syarikat-syarikat</a:t>
            </a:r>
            <a:r>
              <a:rPr lang="en-US" sz="2100" dirty="0"/>
              <a:t> </a:t>
            </a:r>
            <a:r>
              <a:rPr lang="en-US" sz="2100" dirty="0" err="1"/>
              <a:t>swasta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orang </a:t>
            </a:r>
            <a:r>
              <a:rPr lang="en-US" sz="2100" dirty="0" err="1"/>
              <a:t>awam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mendapatkan</a:t>
            </a:r>
            <a:r>
              <a:rPr lang="en-US" sz="2100" dirty="0"/>
              <a:t> </a:t>
            </a:r>
            <a:r>
              <a:rPr lang="en-US" sz="2100" dirty="0" err="1"/>
              <a:t>bantuan</a:t>
            </a:r>
            <a:r>
              <a:rPr lang="en-US" sz="2100" dirty="0"/>
              <a:t> </a:t>
            </a:r>
            <a:r>
              <a:rPr lang="en-US" sz="2100" dirty="0" err="1"/>
              <a:t>kewangan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apa</a:t>
            </a:r>
            <a:r>
              <a:rPr lang="en-US" sz="2100" dirty="0"/>
              <a:t> </a:t>
            </a:r>
            <a:r>
              <a:rPr lang="en-US" sz="2100" dirty="0" err="1"/>
              <a:t>cara</a:t>
            </a:r>
            <a:r>
              <a:rPr lang="en-US" sz="2100" dirty="0"/>
              <a:t> </a:t>
            </a:r>
            <a:r>
              <a:rPr lang="en-US" sz="2100" dirty="0" err="1"/>
              <a:t>sekalipun</a:t>
            </a:r>
            <a:r>
              <a:rPr lang="en-US" sz="2100" dirty="0"/>
              <a:t> </a:t>
            </a:r>
            <a:r>
              <a:rPr lang="en-US" sz="2100" dirty="0" err="1"/>
              <a:t>bagi</a:t>
            </a:r>
            <a:r>
              <a:rPr lang="en-US" sz="2100" dirty="0"/>
              <a:t> </a:t>
            </a:r>
            <a:r>
              <a:rPr lang="en-US" sz="2100" dirty="0" err="1"/>
              <a:t>membiayai</a:t>
            </a:r>
            <a:r>
              <a:rPr lang="en-US" sz="2100" dirty="0"/>
              <a:t> </a:t>
            </a:r>
            <a:r>
              <a:rPr lang="en-US" sz="2100" dirty="0" err="1"/>
              <a:t>aktiviti-aktiviti</a:t>
            </a:r>
            <a:r>
              <a:rPr lang="en-US" sz="2100" dirty="0"/>
              <a:t> </a:t>
            </a:r>
            <a:r>
              <a:rPr lang="en-US" sz="2100" dirty="0" err="1"/>
              <a:t>mereka</a:t>
            </a:r>
            <a:r>
              <a:rPr lang="en-US" sz="2100" dirty="0"/>
              <a:t>.</a:t>
            </a:r>
            <a:endParaRPr lang="en-MY" sz="2100" dirty="0"/>
          </a:p>
          <a:p>
            <a:pPr marL="0" indent="0" algn="just">
              <a:buNone/>
            </a:pPr>
            <a:endParaRPr lang="en-MY" sz="2100" dirty="0"/>
          </a:p>
          <a:p>
            <a:pPr marL="0" indent="0" algn="just">
              <a:buNone/>
            </a:pPr>
            <a:r>
              <a:rPr lang="en-US" sz="2100" dirty="0" err="1"/>
              <a:t>Walau</a:t>
            </a:r>
            <a:r>
              <a:rPr lang="en-US" sz="2100" dirty="0"/>
              <a:t> </a:t>
            </a:r>
            <a:r>
              <a:rPr lang="en-US" sz="2100" dirty="0" err="1"/>
              <a:t>bagaimanapun</a:t>
            </a:r>
            <a:r>
              <a:rPr lang="en-US" sz="2100" dirty="0"/>
              <a:t>, </a:t>
            </a:r>
            <a:r>
              <a:rPr lang="en-US" sz="2100" dirty="0" err="1"/>
              <a:t>apa-apa</a:t>
            </a:r>
            <a:r>
              <a:rPr lang="en-US" sz="2100" dirty="0"/>
              <a:t> </a:t>
            </a:r>
            <a:r>
              <a:rPr lang="en-US" sz="2100" dirty="0" err="1"/>
              <a:t>sumbangan</a:t>
            </a:r>
            <a:r>
              <a:rPr lang="en-US" sz="2100" dirty="0"/>
              <a:t> yang </a:t>
            </a:r>
            <a:r>
              <a:rPr lang="en-US" sz="2100" dirty="0" err="1"/>
              <a:t>hendak</a:t>
            </a:r>
            <a:r>
              <a:rPr lang="en-US" sz="2100" dirty="0"/>
              <a:t> </a:t>
            </a:r>
            <a:r>
              <a:rPr lang="en-US" sz="2100" dirty="0" err="1"/>
              <a:t>disumbangkan</a:t>
            </a:r>
            <a:r>
              <a:rPr lang="en-US" sz="2100" dirty="0"/>
              <a:t> </a:t>
            </a:r>
            <a:r>
              <a:rPr lang="en-US" sz="2100" dirty="0" err="1"/>
              <a:t>kepada</a:t>
            </a:r>
            <a:r>
              <a:rPr lang="en-US" sz="2100" dirty="0"/>
              <a:t> </a:t>
            </a:r>
            <a:r>
              <a:rPr lang="en-US" sz="2100" dirty="0" err="1"/>
              <a:t>kelab</a:t>
            </a:r>
            <a:r>
              <a:rPr lang="en-US" sz="2100" dirty="0"/>
              <a:t> </a:t>
            </a:r>
            <a:r>
              <a:rPr lang="en-US" sz="2100" dirty="0" err="1"/>
              <a:t>kebajikan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sukan</a:t>
            </a:r>
            <a:r>
              <a:rPr lang="en-US" sz="2100" dirty="0"/>
              <a:t> </a:t>
            </a:r>
            <a:r>
              <a:rPr lang="en-US" sz="2100" dirty="0" err="1"/>
              <a:t>oleh</a:t>
            </a:r>
            <a:r>
              <a:rPr lang="en-US" sz="2100" dirty="0"/>
              <a:t> </a:t>
            </a:r>
            <a:r>
              <a:rPr lang="en-US" sz="2100" dirty="0" err="1"/>
              <a:t>syarikat-syarikat</a:t>
            </a:r>
            <a:r>
              <a:rPr lang="en-US" sz="2100" dirty="0"/>
              <a:t> </a:t>
            </a:r>
            <a:r>
              <a:rPr lang="en-US" sz="2100" dirty="0" err="1"/>
              <a:t>swasta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orang </a:t>
            </a:r>
            <a:r>
              <a:rPr lang="en-US" sz="2100" dirty="0" err="1"/>
              <a:t>awam</a:t>
            </a:r>
            <a:r>
              <a:rPr lang="en-US" sz="2100" dirty="0"/>
              <a:t> </a:t>
            </a:r>
            <a:r>
              <a:rPr lang="en-US" sz="2100" dirty="0" err="1"/>
              <a:t>hendaklah</a:t>
            </a:r>
            <a:r>
              <a:rPr lang="en-US" sz="2100" dirty="0"/>
              <a:t> </a:t>
            </a:r>
            <a:r>
              <a:rPr lang="en-US" sz="2100" dirty="0" err="1"/>
              <a:t>disalurkan</a:t>
            </a:r>
            <a:r>
              <a:rPr lang="en-US" sz="2100" dirty="0"/>
              <a:t> </a:t>
            </a:r>
            <a:r>
              <a:rPr lang="en-US" sz="2100" dirty="0" err="1"/>
              <a:t>kepada</a:t>
            </a:r>
            <a:r>
              <a:rPr lang="en-US" sz="2100" dirty="0"/>
              <a:t> </a:t>
            </a:r>
            <a:r>
              <a:rPr lang="en-US" sz="2100" dirty="0" err="1"/>
              <a:t>Majlis</a:t>
            </a:r>
            <a:r>
              <a:rPr lang="en-US" sz="2100" dirty="0"/>
              <a:t> </a:t>
            </a:r>
            <a:r>
              <a:rPr lang="en-US" sz="2100" dirty="0" err="1"/>
              <a:t>Kebajikan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Sukan</a:t>
            </a:r>
            <a:r>
              <a:rPr lang="en-US" sz="2100" dirty="0"/>
              <a:t> </a:t>
            </a:r>
            <a:r>
              <a:rPr lang="en-US" sz="2100" dirty="0" err="1"/>
              <a:t>Anggota-Anggota</a:t>
            </a:r>
            <a:r>
              <a:rPr lang="en-US" sz="2100" dirty="0"/>
              <a:t> </a:t>
            </a:r>
            <a:r>
              <a:rPr lang="en-US" sz="2100" dirty="0" err="1"/>
              <a:t>Kerajaan</a:t>
            </a:r>
            <a:r>
              <a:rPr lang="en-US" sz="2100" dirty="0"/>
              <a:t> Malaysia (MAKSAK). </a:t>
            </a:r>
            <a:r>
              <a:rPr lang="en-US" sz="2100" dirty="0" err="1"/>
              <a:t>Kelab</a:t>
            </a:r>
            <a:r>
              <a:rPr lang="en-US" sz="2100" dirty="0"/>
              <a:t> </a:t>
            </a:r>
            <a:r>
              <a:rPr lang="en-US" sz="2100" dirty="0" err="1"/>
              <a:t>Kebajikan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Sukan</a:t>
            </a:r>
            <a:r>
              <a:rPr lang="en-US" sz="2100" dirty="0"/>
              <a:t> di </a:t>
            </a:r>
            <a:r>
              <a:rPr lang="en-US" sz="2100" dirty="0" err="1"/>
              <a:t>peringkat</a:t>
            </a:r>
            <a:r>
              <a:rPr lang="en-US" sz="2100" dirty="0"/>
              <a:t> JKR </a:t>
            </a:r>
            <a:r>
              <a:rPr lang="en-US" sz="2100" dirty="0" err="1"/>
              <a:t>bolehlah</a:t>
            </a:r>
            <a:r>
              <a:rPr lang="en-US" sz="2100" dirty="0"/>
              <a:t> </a:t>
            </a:r>
            <a:r>
              <a:rPr lang="en-US" sz="2100" dirty="0" err="1"/>
              <a:t>membuat</a:t>
            </a:r>
            <a:r>
              <a:rPr lang="en-US" sz="2100" dirty="0"/>
              <a:t> </a:t>
            </a:r>
            <a:r>
              <a:rPr lang="en-US" sz="2100" dirty="0" err="1"/>
              <a:t>permohonan</a:t>
            </a:r>
            <a:r>
              <a:rPr lang="en-US" sz="2100" dirty="0"/>
              <a:t> </a:t>
            </a:r>
            <a:r>
              <a:rPr lang="en-US" sz="2100" dirty="0" err="1"/>
              <a:t>kepada</a:t>
            </a:r>
            <a:r>
              <a:rPr lang="en-US" sz="2100" dirty="0"/>
              <a:t> MAKSAK </a:t>
            </a:r>
            <a:r>
              <a:rPr lang="en-US" sz="2100" dirty="0" err="1"/>
              <a:t>bagi</a:t>
            </a:r>
            <a:r>
              <a:rPr lang="en-US" sz="2100" dirty="0"/>
              <a:t> </a:t>
            </a:r>
            <a:r>
              <a:rPr lang="en-US" sz="2100" dirty="0" err="1"/>
              <a:t>mendapatkan</a:t>
            </a:r>
            <a:r>
              <a:rPr lang="en-US" sz="2100" dirty="0"/>
              <a:t> </a:t>
            </a:r>
            <a:r>
              <a:rPr lang="en-US" sz="2100" dirty="0" err="1"/>
              <a:t>peruntukan</a:t>
            </a:r>
            <a:r>
              <a:rPr lang="en-US" sz="2100" dirty="0"/>
              <a:t> </a:t>
            </a:r>
            <a:r>
              <a:rPr lang="en-US" sz="2100" dirty="0" err="1"/>
              <a:t>masing-masing</a:t>
            </a:r>
            <a:r>
              <a:rPr lang="en-US" sz="2100" dirty="0"/>
              <a:t>.</a:t>
            </a:r>
            <a:endParaRPr lang="en-MY" sz="2100" dirty="0"/>
          </a:p>
          <a:p>
            <a:pPr marL="0" indent="0" algn="just">
              <a:buNone/>
            </a:pPr>
            <a:endParaRPr lang="en-MY" sz="2400" dirty="0"/>
          </a:p>
          <a:p>
            <a:pPr marL="0" indent="0" algn="just">
              <a:lnSpc>
                <a:spcPct val="120000"/>
              </a:lnSpc>
              <a:buNone/>
            </a:pPr>
            <a:endParaRPr lang="en-MY" sz="2200" dirty="0"/>
          </a:p>
        </p:txBody>
      </p:sp>
    </p:spTree>
    <p:extLst>
      <p:ext uri="{BB962C8B-B14F-4D97-AF65-F5344CB8AC3E}">
        <p14:creationId xmlns:p14="http://schemas.microsoft.com/office/powerpoint/2010/main" val="15406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96" b="29856"/>
          <a:stretch/>
        </p:blipFill>
        <p:spPr>
          <a:xfrm>
            <a:off x="2835021" y="2471634"/>
            <a:ext cx="7131558" cy="381950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657350" y="1569418"/>
            <a:ext cx="9486900" cy="436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 smtClean="0"/>
              <a:t>Rujukan</a:t>
            </a:r>
            <a:r>
              <a:rPr lang="en-US" sz="3000" dirty="0" smtClean="0"/>
              <a:t> </a:t>
            </a:r>
            <a:r>
              <a:rPr lang="en-US" sz="3000" dirty="0"/>
              <a:t>SPRM https://www.sprm.gov.my</a:t>
            </a:r>
            <a:r>
              <a:rPr lang="en-US" sz="3000" dirty="0" smtClean="0"/>
              <a:t>/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613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57350" y="1569418"/>
            <a:ext cx="9486900" cy="436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 smtClean="0"/>
              <a:t>Rujukan</a:t>
            </a:r>
            <a:r>
              <a:rPr lang="en-US" sz="3000" dirty="0" smtClean="0"/>
              <a:t> </a:t>
            </a:r>
            <a:r>
              <a:rPr lang="en-US" sz="3000" dirty="0" smtClean="0"/>
              <a:t>SPRM </a:t>
            </a:r>
            <a:r>
              <a:rPr lang="en-US" sz="3000" dirty="0" err="1" smtClean="0"/>
              <a:t>Situasi</a:t>
            </a:r>
            <a:r>
              <a:rPr lang="en-US" sz="3000" dirty="0" smtClean="0"/>
              <a:t> </a:t>
            </a:r>
            <a:r>
              <a:rPr lang="en-US" sz="3000" dirty="0" err="1" smtClean="0"/>
              <a:t>Penerimaan</a:t>
            </a:r>
            <a:r>
              <a:rPr lang="en-US" sz="3000" dirty="0" smtClean="0"/>
              <a:t> </a:t>
            </a:r>
            <a:r>
              <a:rPr lang="en-US" sz="3000" dirty="0" err="1" smtClean="0"/>
              <a:t>Hadiah</a:t>
            </a:r>
            <a:r>
              <a:rPr lang="en-US" sz="3000" dirty="0" smtClean="0"/>
              <a:t>: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661" t="25749" r="13341" b="47614"/>
          <a:stretch/>
        </p:blipFill>
        <p:spPr>
          <a:xfrm>
            <a:off x="1757796" y="2450956"/>
            <a:ext cx="9386454" cy="2597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656" t="50787" r="13347" b="37493"/>
          <a:stretch/>
        </p:blipFill>
        <p:spPr>
          <a:xfrm>
            <a:off x="1757796" y="5045559"/>
            <a:ext cx="938645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6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57350" y="1569418"/>
            <a:ext cx="9486900" cy="1185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 smtClean="0"/>
              <a:t>Penerimaan</a:t>
            </a:r>
            <a:r>
              <a:rPr lang="en-US" sz="3000" dirty="0" smtClean="0"/>
              <a:t> </a:t>
            </a:r>
            <a:r>
              <a:rPr lang="en-US" sz="3000" dirty="0" err="1" smtClean="0"/>
              <a:t>Hadiah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Menjadi</a:t>
            </a:r>
            <a:r>
              <a:rPr lang="en-US" sz="3000" dirty="0" smtClean="0"/>
              <a:t> </a:t>
            </a:r>
            <a:r>
              <a:rPr lang="en-US" sz="3000" dirty="0" err="1" smtClean="0"/>
              <a:t>Kesalahan</a:t>
            </a:r>
            <a:r>
              <a:rPr lang="en-US" sz="3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26566" t="29656" r="7375" b="7482"/>
          <a:stretch/>
        </p:blipFill>
        <p:spPr>
          <a:xfrm>
            <a:off x="3108960" y="2345392"/>
            <a:ext cx="5669280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57350" y="1569418"/>
            <a:ext cx="9486900" cy="1185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 smtClean="0"/>
              <a:t>Hebahan</a:t>
            </a:r>
            <a:r>
              <a:rPr lang="en-US" sz="3000" dirty="0" smtClean="0"/>
              <a:t> </a:t>
            </a:r>
            <a:r>
              <a:rPr lang="en-US" sz="3000" dirty="0" err="1" smtClean="0"/>
              <a:t>Bingkisan</a:t>
            </a:r>
            <a:r>
              <a:rPr lang="en-US" sz="3000" dirty="0" smtClean="0"/>
              <a:t> </a:t>
            </a:r>
            <a:r>
              <a:rPr lang="en-US" sz="3000" dirty="0" err="1" smtClean="0"/>
              <a:t>Integriti</a:t>
            </a:r>
            <a:r>
              <a:rPr lang="en-US" sz="3000" dirty="0" smtClean="0"/>
              <a:t> </a:t>
            </a:r>
            <a:r>
              <a:rPr lang="en-US" sz="3000" dirty="0" err="1" smtClean="0"/>
              <a:t>berkaitan</a:t>
            </a:r>
            <a:r>
              <a:rPr lang="en-US" sz="3000" dirty="0" smtClean="0"/>
              <a:t> </a:t>
            </a:r>
            <a:r>
              <a:rPr lang="en-US" sz="3000" dirty="0" err="1" smtClean="0"/>
              <a:t>penerimaan</a:t>
            </a:r>
            <a:r>
              <a:rPr lang="en-US" sz="3000" dirty="0" smtClean="0"/>
              <a:t> </a:t>
            </a:r>
            <a:r>
              <a:rPr lang="en-US" sz="3000" dirty="0" err="1" smtClean="0"/>
              <a:t>hadiah</a:t>
            </a:r>
            <a:r>
              <a:rPr lang="en-US" sz="3000" dirty="0" smtClean="0"/>
              <a:t>: </a:t>
            </a:r>
            <a:endParaRPr lang="en-US" sz="30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026" name="Picture 2" descr="BINGKISAN INTEGRITI SIRI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09" y="2656712"/>
            <a:ext cx="51625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ingkisan 2_2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" y="2656712"/>
            <a:ext cx="51625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57350" y="1569418"/>
            <a:ext cx="4962906" cy="1381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 smtClean="0"/>
              <a:t>Hebahan</a:t>
            </a:r>
            <a:r>
              <a:rPr lang="en-US" sz="3000" dirty="0" smtClean="0"/>
              <a:t> </a:t>
            </a:r>
            <a:r>
              <a:rPr lang="en-US" sz="3000" dirty="0" err="1" smtClean="0"/>
              <a:t>Bingkisan</a:t>
            </a:r>
            <a:r>
              <a:rPr lang="en-US" sz="3000" dirty="0" smtClean="0"/>
              <a:t> </a:t>
            </a:r>
            <a:r>
              <a:rPr lang="en-US" sz="3000" dirty="0" err="1" smtClean="0"/>
              <a:t>Integriti</a:t>
            </a:r>
            <a:r>
              <a:rPr lang="en-US" sz="3000" dirty="0" smtClean="0"/>
              <a:t> </a:t>
            </a:r>
            <a:r>
              <a:rPr lang="en-US" sz="3000" dirty="0" err="1" smtClean="0"/>
              <a:t>berkaitan</a:t>
            </a:r>
            <a:r>
              <a:rPr lang="en-US" sz="3000" dirty="0" smtClean="0"/>
              <a:t> </a:t>
            </a:r>
            <a:r>
              <a:rPr lang="en-US" sz="3000" dirty="0" err="1" smtClean="0"/>
              <a:t>penerimaan</a:t>
            </a:r>
            <a:r>
              <a:rPr lang="en-US" sz="3000" dirty="0" smtClean="0"/>
              <a:t> </a:t>
            </a:r>
            <a:r>
              <a:rPr lang="en-US" sz="3000" dirty="0" err="1" smtClean="0"/>
              <a:t>hadiah</a:t>
            </a:r>
            <a:r>
              <a:rPr lang="en-US" sz="3000" dirty="0" smtClean="0"/>
              <a:t>: </a:t>
            </a:r>
            <a:endParaRPr lang="en-US" sz="30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6" name="img-3589739037439279001635644221442" descr="105474923617df2f24a9853z35677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79" y="1569417"/>
            <a:ext cx="5075223" cy="507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0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57350" y="1569418"/>
            <a:ext cx="9486900" cy="1185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 smtClean="0"/>
              <a:t>Situasi</a:t>
            </a:r>
            <a:r>
              <a:rPr lang="en-US" sz="3000" dirty="0" smtClean="0"/>
              <a:t> </a:t>
            </a:r>
            <a:r>
              <a:rPr lang="en-US" sz="3000" dirty="0" err="1" smtClean="0"/>
              <a:t>Penerimaan</a:t>
            </a:r>
            <a:r>
              <a:rPr lang="en-US" sz="3000" dirty="0" smtClean="0"/>
              <a:t> </a:t>
            </a:r>
            <a:r>
              <a:rPr lang="en-US" sz="3000" dirty="0" err="1" smtClean="0"/>
              <a:t>Hadiah</a:t>
            </a:r>
            <a:r>
              <a:rPr lang="en-US" sz="3000" dirty="0" smtClean="0"/>
              <a:t> </a:t>
            </a:r>
            <a:r>
              <a:rPr lang="en-US" sz="3000" dirty="0" err="1" smtClean="0"/>
              <a:t>oleh</a:t>
            </a:r>
            <a:r>
              <a:rPr lang="en-US" sz="3000" dirty="0" smtClean="0"/>
              <a:t> </a:t>
            </a:r>
            <a:r>
              <a:rPr lang="en-US" sz="3000" dirty="0" err="1" smtClean="0"/>
              <a:t>Pegawai</a:t>
            </a:r>
            <a:r>
              <a:rPr lang="en-US" sz="3000" dirty="0" smtClean="0"/>
              <a:t> JKR:</a:t>
            </a:r>
            <a:endParaRPr lang="en-US" sz="30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Cube 1"/>
          <p:cNvSpPr/>
          <p:nvPr/>
        </p:nvSpPr>
        <p:spPr>
          <a:xfrm>
            <a:off x="1657350" y="3515360"/>
            <a:ext cx="2207514" cy="1930400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HADIAH</a:t>
            </a:r>
            <a:endParaRPr lang="en-MY" sz="2200" b="1" dirty="0">
              <a:solidFill>
                <a:schemeClr val="tx1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4490720" y="2988383"/>
            <a:ext cx="1320800" cy="558800"/>
          </a:xfrm>
          <a:prstGeom prst="stripedRightArrow">
            <a:avLst>
              <a:gd name="adj1" fmla="val 64545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6165088" y="2176791"/>
            <a:ext cx="2584704" cy="2159539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Diterima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seseorang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kaitan</a:t>
            </a:r>
            <a:r>
              <a:rPr lang="en-US" b="1" u="sng" dirty="0" smtClean="0">
                <a:solidFill>
                  <a:srgbClr val="FF0000"/>
                </a:solidFill>
              </a:rPr>
              <a:t>/</a:t>
            </a:r>
            <a:r>
              <a:rPr lang="en-US" b="1" u="sng" dirty="0" err="1" smtClean="0">
                <a:solidFill>
                  <a:srgbClr val="FF0000"/>
                </a:solidFill>
              </a:rPr>
              <a:t>hubungan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dengan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tugas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rasminya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langsung</a:t>
            </a:r>
            <a:r>
              <a:rPr lang="en-US" dirty="0" smtClean="0">
                <a:solidFill>
                  <a:schemeClr val="tx1"/>
                </a:solidFill>
              </a:rPr>
              <a:t> /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langsung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1664" y="4614512"/>
            <a:ext cx="2548128" cy="7985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Menjalankan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tugasan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rasmi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3376" y="5766912"/>
            <a:ext cx="2548128" cy="798576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berkaitan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tugasan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rasmi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4490720" y="4734400"/>
            <a:ext cx="1320800" cy="558800"/>
          </a:xfrm>
          <a:prstGeom prst="stripedRightArrow">
            <a:avLst>
              <a:gd name="adj1" fmla="val 64545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Striped Right Arrow 11"/>
          <p:cNvSpPr/>
          <p:nvPr/>
        </p:nvSpPr>
        <p:spPr>
          <a:xfrm>
            <a:off x="4490720" y="5886800"/>
            <a:ext cx="1320800" cy="558800"/>
          </a:xfrm>
          <a:prstGeom prst="stripedRightArrow">
            <a:avLst>
              <a:gd name="adj1" fmla="val 64545"/>
              <a:gd name="adj2" fmla="val 50000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9213088" y="2634967"/>
            <a:ext cx="2308352" cy="1304544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e.g. </a:t>
            </a:r>
            <a:r>
              <a:rPr lang="en-US" dirty="0" err="1" smtClean="0">
                <a:solidFill>
                  <a:schemeClr val="tx1"/>
                </a:solidFill>
              </a:rPr>
              <a:t>Kontraktor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Perunding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Pembekal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dll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13088" y="4522056"/>
            <a:ext cx="2552192" cy="9834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e.g. </a:t>
            </a:r>
            <a:r>
              <a:rPr lang="en-US" dirty="0" err="1" smtClean="0">
                <a:solidFill>
                  <a:schemeClr val="tx1"/>
                </a:solidFill>
              </a:rPr>
              <a:t>Majlis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komuniti</a:t>
            </a:r>
            <a:r>
              <a:rPr lang="en-US" dirty="0" smtClean="0">
                <a:solidFill>
                  <a:schemeClr val="tx1"/>
                </a:solidFill>
              </a:rPr>
              <a:t>, seminar, </a:t>
            </a:r>
            <a:r>
              <a:rPr lang="en-US" dirty="0" err="1" smtClean="0">
                <a:solidFill>
                  <a:schemeClr val="tx1"/>
                </a:solidFill>
              </a:rPr>
              <a:t>kursus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taklimat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dsb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13088" y="5793328"/>
            <a:ext cx="2775712" cy="77216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e.g. </a:t>
            </a:r>
            <a:r>
              <a:rPr lang="en-US" dirty="0" err="1" smtClean="0">
                <a:solidFill>
                  <a:schemeClr val="tx1"/>
                </a:solidFill>
              </a:rPr>
              <a:t>Ibu</a:t>
            </a:r>
            <a:r>
              <a:rPr lang="en-US" dirty="0" smtClean="0">
                <a:solidFill>
                  <a:schemeClr val="tx1"/>
                </a:solidFill>
              </a:rPr>
              <a:t>/ayah/</a:t>
            </a:r>
            <a:r>
              <a:rPr lang="en-US" dirty="0" err="1" smtClean="0">
                <a:solidFill>
                  <a:schemeClr val="tx1"/>
                </a:solidFill>
              </a:rPr>
              <a:t>datuk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suami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isteri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anak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dsb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M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00122"/>
              </p:ext>
            </p:extLst>
          </p:nvPr>
        </p:nvGraphicFramePr>
        <p:xfrm>
          <a:off x="1031966" y="2234957"/>
          <a:ext cx="10620103" cy="2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103">
                  <a:extLst>
                    <a:ext uri="{9D8B030D-6E8A-4147-A177-3AD203B41FA5}">
                      <a16:colId xmlns:a16="http://schemas.microsoft.com/office/drawing/2014/main" xmlns="" val="1168233009"/>
                    </a:ext>
                  </a:extLst>
                </a:gridCol>
              </a:tblGrid>
              <a:tr h="62567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OBJEKTIF PROSEDUR</a:t>
                      </a:r>
                      <a:endParaRPr lang="en-MY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32514637"/>
                  </a:ext>
                </a:extLst>
              </a:tr>
              <a:tr h="17494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 MEMASTIKAN PENGURUSAN PENERIMAAN  DAN PEMBERIAN HADIAH,  KERAIAN SERTA SUMBANGAN OLEH ATAU KEPADA PEGAWAI JKR MEMATUHI PERATURAN-PERATURAN YANG BERKUATKUASA</a:t>
                      </a:r>
                      <a:endParaRPr lang="en-MY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301374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06613" y="2906713"/>
            <a:ext cx="8915400" cy="2262187"/>
          </a:xfrm>
        </p:spPr>
        <p:txBody>
          <a:bodyPr/>
          <a:lstStyle/>
          <a:p>
            <a:pPr eaLnBrk="1" hangingPunct="1"/>
            <a:r>
              <a:rPr lang="en-US" dirty="0" smtClean="0"/>
              <a:t>SEKIAN,TERIMA KASIH</a:t>
            </a:r>
            <a:endParaRPr lang="en-MY" dirty="0" smtClean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432800" y="5803900"/>
            <a:ext cx="3759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MY" altLang="ms-MY" sz="1500" b="1" dirty="0">
                <a:ea typeface="MS PGothic" pitchFamily="34" charset="-128"/>
              </a:rPr>
              <a:t>BAHAGIAN INTEGRITI</a:t>
            </a:r>
          </a:p>
          <a:p>
            <a:pPr algn="r" eaLnBrk="1" hangingPunct="1"/>
            <a:r>
              <a:rPr lang="en-MY" altLang="ms-MY" sz="1500" b="1" dirty="0">
                <a:ea typeface="MS PGothic" pitchFamily="34" charset="-128"/>
              </a:rPr>
              <a:t>CAW. DASAR &amp; PENGURUSAN KORPORAT</a:t>
            </a:r>
          </a:p>
          <a:p>
            <a:pPr algn="r" eaLnBrk="1" hangingPunct="1"/>
            <a:r>
              <a:rPr lang="en-MY" altLang="ms-MY" sz="1500" b="1" dirty="0">
                <a:ea typeface="MS PGothic" pitchFamily="34" charset="-128"/>
              </a:rPr>
              <a:t>03 – 26188615 / </a:t>
            </a:r>
            <a:r>
              <a:rPr lang="en-MY" altLang="ms-MY" sz="1500" b="1" dirty="0" smtClean="0">
                <a:ea typeface="MS PGothic" pitchFamily="34" charset="-128"/>
              </a:rPr>
              <a:t>8724 </a:t>
            </a:r>
            <a:r>
              <a:rPr lang="en-MY" altLang="ms-MY" sz="1500" b="1" dirty="0">
                <a:ea typeface="MS PGothic" pitchFamily="34" charset="-128"/>
              </a:rPr>
              <a:t>/ </a:t>
            </a:r>
            <a:r>
              <a:rPr lang="en-MY" altLang="ms-MY" sz="1500" b="1" dirty="0" smtClean="0">
                <a:ea typeface="MS PGothic" pitchFamily="34" charset="-128"/>
              </a:rPr>
              <a:t>8727</a:t>
            </a:r>
            <a:endParaRPr lang="en-MY" altLang="ms-MY" sz="1500" b="1" dirty="0">
              <a:ea typeface="MS PGothic" pitchFamily="34" charset="-128"/>
            </a:endParaRPr>
          </a:p>
          <a:p>
            <a:pPr algn="r" eaLnBrk="1" hangingPunct="1"/>
            <a:endParaRPr lang="en-MY" altLang="ms-MY" sz="1500" dirty="0">
              <a:ea typeface="MS PGothic" pitchFamily="34" charset="-128"/>
            </a:endParaRPr>
          </a:p>
        </p:txBody>
      </p:sp>
      <p:pic>
        <p:nvPicPr>
          <p:cNvPr id="6" name="Picture 6" descr="http://www.firstemergence.co.uk/wp-content/uploads/2016/10/contact-us-300x2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4889500"/>
            <a:ext cx="106203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0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58146245"/>
              </p:ext>
            </p:extLst>
          </p:nvPr>
        </p:nvGraphicFramePr>
        <p:xfrm>
          <a:off x="1676400" y="1371599"/>
          <a:ext cx="9544593" cy="538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8170" y="1673903"/>
            <a:ext cx="4815788" cy="485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smtClean="0"/>
              <a:t> </a:t>
            </a:r>
            <a:r>
              <a:rPr lang="en-US" sz="2200" dirty="0" err="1" smtClean="0"/>
              <a:t>Rujukan</a:t>
            </a:r>
            <a:r>
              <a:rPr lang="en-US" sz="2200" dirty="0" smtClean="0"/>
              <a:t> </a:t>
            </a:r>
            <a:r>
              <a:rPr lang="en-US" sz="2200" dirty="0" err="1" smtClean="0"/>
              <a:t>terbaru</a:t>
            </a:r>
            <a:r>
              <a:rPr lang="en-US" sz="2200" dirty="0" smtClean="0"/>
              <a:t> ‘</a:t>
            </a:r>
            <a:r>
              <a:rPr lang="en-US" sz="2200" i="1" dirty="0" err="1" smtClean="0"/>
              <a:t>Pekeliling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Perkhidmatan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Sumber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Manusia</a:t>
            </a:r>
            <a:r>
              <a:rPr lang="en-US" sz="2200" i="1" dirty="0" smtClean="0"/>
              <a:t> – </a:t>
            </a:r>
            <a:r>
              <a:rPr lang="en-US" sz="2200" i="1" dirty="0" err="1" smtClean="0"/>
              <a:t>Tatakelakuan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dan</a:t>
            </a:r>
            <a:r>
              <a:rPr lang="en-US" sz="2200" i="1" dirty="0" smtClean="0"/>
              <a:t> Pengurusan </a:t>
            </a:r>
            <a:r>
              <a:rPr lang="en-US" sz="2200" i="1" dirty="0" err="1" smtClean="0"/>
              <a:t>Tatatertib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Pegawai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Awam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Versi</a:t>
            </a:r>
            <a:r>
              <a:rPr lang="en-US" sz="2200" i="1" dirty="0" smtClean="0"/>
              <a:t> 1.0 (2022)</a:t>
            </a:r>
            <a:r>
              <a:rPr lang="en-US" sz="2200" dirty="0" smtClean="0"/>
              <a:t>, </a:t>
            </a:r>
            <a:r>
              <a:rPr lang="en-US" sz="2200" b="1" dirty="0" err="1" smtClean="0"/>
              <a:t>Ceraian</a:t>
            </a:r>
            <a:r>
              <a:rPr lang="en-US" sz="2200" b="1" dirty="0" smtClean="0"/>
              <a:t> UP.7.2.5 </a:t>
            </a:r>
            <a:r>
              <a:rPr lang="en-US" sz="2200" b="1" dirty="0" err="1" smtClean="0"/>
              <a:t>Tatacara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Pemberian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Penerimaan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Hadiah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Dalam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Perkhidmatan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Awam</a:t>
            </a:r>
            <a:r>
              <a:rPr lang="en-US" sz="2200" b="1" dirty="0" smtClean="0"/>
              <a:t>’</a:t>
            </a:r>
            <a:r>
              <a:rPr lang="en-US" sz="2200" dirty="0" smtClean="0"/>
              <a:t> </a:t>
            </a:r>
            <a:r>
              <a:rPr lang="en-US" sz="2200" dirty="0" err="1" smtClean="0"/>
              <a:t>membatalkan</a:t>
            </a:r>
            <a:r>
              <a:rPr lang="en-US" sz="2200" dirty="0" smtClean="0"/>
              <a:t> </a:t>
            </a:r>
            <a:r>
              <a:rPr lang="en-US" sz="2200" dirty="0" err="1" smtClean="0"/>
              <a:t>pekeliling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terdahulu</a:t>
            </a:r>
            <a:r>
              <a:rPr lang="en-US" sz="2200" dirty="0" smtClean="0"/>
              <a:t> – </a:t>
            </a:r>
            <a:r>
              <a:rPr lang="en-US" sz="2200" dirty="0" err="1" smtClean="0"/>
              <a:t>pindaan</a:t>
            </a:r>
            <a:r>
              <a:rPr lang="en-US" sz="2200" dirty="0" smtClean="0"/>
              <a:t> </a:t>
            </a:r>
            <a:r>
              <a:rPr lang="en-US" sz="2200" dirty="0" err="1" smtClean="0"/>
              <a:t>perenggan</a:t>
            </a:r>
            <a:r>
              <a:rPr lang="en-US" sz="2200" dirty="0" smtClean="0"/>
              <a:t> 3.2</a:t>
            </a:r>
            <a:endParaRPr lang="en-MY" sz="2200" dirty="0"/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567" t="12431" r="25869" b="4995"/>
          <a:stretch/>
        </p:blipFill>
        <p:spPr>
          <a:xfrm>
            <a:off x="5666636" y="1765184"/>
            <a:ext cx="3036117" cy="4330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560" t="12608" r="25701" b="4640"/>
          <a:stretch/>
        </p:blipFill>
        <p:spPr>
          <a:xfrm>
            <a:off x="8859520" y="1765184"/>
            <a:ext cx="3057482" cy="43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57350" y="1569419"/>
            <a:ext cx="9486900" cy="71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 smtClean="0"/>
              <a:t>Definisi</a:t>
            </a:r>
            <a:r>
              <a:rPr lang="en-US" sz="3000" dirty="0" smtClean="0"/>
              <a:t> </a:t>
            </a:r>
            <a:r>
              <a:rPr lang="en-US" sz="3000" dirty="0" err="1" smtClean="0"/>
              <a:t>Hadiah</a:t>
            </a:r>
            <a:r>
              <a:rPr lang="en-US" sz="3000" dirty="0" smtClean="0"/>
              <a:t>: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62150" y="2305051"/>
            <a:ext cx="9334500" cy="415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2200" dirty="0" smtClean="0"/>
              <a:t>“</a:t>
            </a:r>
            <a:r>
              <a:rPr lang="en-US" sz="2200" dirty="0" err="1" smtClean="0"/>
              <a:t>Hadiah</a:t>
            </a:r>
            <a:r>
              <a:rPr lang="en-US" sz="2200" dirty="0" smtClean="0"/>
              <a:t> </a:t>
            </a:r>
            <a:r>
              <a:rPr lang="en-US" sz="2200" dirty="0" err="1"/>
              <a:t>termasuklah</a:t>
            </a:r>
            <a:r>
              <a:rPr lang="en-US" sz="2200" dirty="0"/>
              <a:t> </a:t>
            </a:r>
            <a:r>
              <a:rPr lang="en-US" sz="2200" dirty="0" err="1"/>
              <a:t>wang</a:t>
            </a:r>
            <a:r>
              <a:rPr lang="en-US" sz="2200" dirty="0"/>
              <a:t>, </a:t>
            </a:r>
            <a:r>
              <a:rPr lang="en-US" sz="2200" dirty="0" err="1"/>
              <a:t>harta</a:t>
            </a:r>
            <a:r>
              <a:rPr lang="en-US" sz="2200" dirty="0"/>
              <a:t> </a:t>
            </a:r>
            <a:r>
              <a:rPr lang="en-US" sz="2200" dirty="0" err="1"/>
              <a:t>alih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tak</a:t>
            </a:r>
            <a:r>
              <a:rPr lang="en-US" sz="2200" dirty="0"/>
              <a:t> </a:t>
            </a:r>
            <a:r>
              <a:rPr lang="en-US" sz="2200" dirty="0" err="1"/>
              <a:t>alih</a:t>
            </a:r>
            <a:r>
              <a:rPr lang="en-US" sz="2200" dirty="0"/>
              <a:t>, </a:t>
            </a:r>
            <a:r>
              <a:rPr lang="en-US" sz="2200" dirty="0" err="1"/>
              <a:t>kenderaan</a:t>
            </a:r>
            <a:r>
              <a:rPr lang="en-US" sz="2200" dirty="0"/>
              <a:t>, </a:t>
            </a:r>
            <a:r>
              <a:rPr lang="en-US" sz="2200" dirty="0" err="1"/>
              <a:t>tambang</a:t>
            </a:r>
            <a:r>
              <a:rPr lang="en-US" sz="2200" dirty="0"/>
              <a:t> </a:t>
            </a:r>
            <a:r>
              <a:rPr lang="en-US" sz="2200" dirty="0" err="1"/>
              <a:t>percuma</a:t>
            </a:r>
            <a:r>
              <a:rPr lang="en-US" sz="2200" dirty="0"/>
              <a:t>, </a:t>
            </a:r>
            <a:r>
              <a:rPr lang="en-US" sz="2200" dirty="0" err="1"/>
              <a:t>saham</a:t>
            </a:r>
            <a:r>
              <a:rPr lang="en-US" sz="2200" dirty="0"/>
              <a:t>, </a:t>
            </a:r>
            <a:r>
              <a:rPr lang="en-US" sz="2200" dirty="0" err="1"/>
              <a:t>tiket</a:t>
            </a:r>
            <a:r>
              <a:rPr lang="en-US" sz="2200" dirty="0"/>
              <a:t> </a:t>
            </a:r>
            <a:r>
              <a:rPr lang="en-US" sz="2200" dirty="0" err="1"/>
              <a:t>loteri</a:t>
            </a:r>
            <a:r>
              <a:rPr lang="en-US" sz="2200" dirty="0"/>
              <a:t>, </a:t>
            </a:r>
            <a:r>
              <a:rPr lang="en-US" sz="2200" b="1" dirty="0" err="1">
                <a:solidFill>
                  <a:srgbClr val="0000FF"/>
                </a:solidFill>
              </a:rPr>
              <a:t>kemudahan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perjalanan</a:t>
            </a:r>
            <a:r>
              <a:rPr lang="en-US" sz="2200" dirty="0"/>
              <a:t>, </a:t>
            </a:r>
            <a:r>
              <a:rPr lang="en-US" sz="2200" b="1" dirty="0" err="1">
                <a:solidFill>
                  <a:srgbClr val="0000FF"/>
                </a:solidFill>
              </a:rPr>
              <a:t>hiburan</a:t>
            </a:r>
            <a:r>
              <a:rPr lang="en-US" sz="2200" dirty="0"/>
              <a:t>, </a:t>
            </a:r>
            <a:r>
              <a:rPr lang="en-US" sz="2200" b="1" dirty="0" err="1">
                <a:solidFill>
                  <a:srgbClr val="0000FF"/>
                </a:solidFill>
              </a:rPr>
              <a:t>perkhidmatan</a:t>
            </a:r>
            <a:r>
              <a:rPr lang="en-US" sz="2200" dirty="0"/>
              <a:t>, </a:t>
            </a:r>
            <a:r>
              <a:rPr lang="en-US" sz="2200" b="1" dirty="0" err="1">
                <a:solidFill>
                  <a:srgbClr val="0000FF"/>
                </a:solidFill>
              </a:rPr>
              <a:t>keahlian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kelab</a:t>
            </a:r>
            <a:r>
              <a:rPr lang="en-US" sz="2200" dirty="0"/>
              <a:t>, </a:t>
            </a:r>
            <a:r>
              <a:rPr lang="en-US" sz="2200" dirty="0" err="1"/>
              <a:t>apa-apa</a:t>
            </a:r>
            <a:r>
              <a:rPr lang="en-US" sz="2200" dirty="0"/>
              <a:t> </a:t>
            </a:r>
            <a:r>
              <a:rPr lang="en-US" sz="2200" dirty="0" err="1"/>
              <a:t>bentuk</a:t>
            </a:r>
            <a:r>
              <a:rPr lang="en-US" sz="2200" dirty="0"/>
              <a:t> </a:t>
            </a:r>
            <a:r>
              <a:rPr lang="en-US" sz="2200" dirty="0" err="1"/>
              <a:t>diskaun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komisen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0000FF"/>
                </a:solidFill>
              </a:rPr>
              <a:t>hamper</a:t>
            </a:r>
            <a:r>
              <a:rPr lang="en-US" sz="2200" dirty="0"/>
              <a:t>,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kemas</a:t>
            </a:r>
            <a:r>
              <a:rPr lang="en-US" sz="2200" dirty="0"/>
              <a:t>, </a:t>
            </a:r>
            <a:r>
              <a:rPr lang="en-US" sz="2200" b="1" dirty="0" err="1">
                <a:solidFill>
                  <a:srgbClr val="0000FF"/>
                </a:solidFill>
              </a:rPr>
              <a:t>perhiasan</a:t>
            </a:r>
            <a:r>
              <a:rPr lang="en-US" sz="2200" dirty="0"/>
              <a:t>, </a:t>
            </a:r>
            <a:r>
              <a:rPr lang="en-US" sz="2200" dirty="0" err="1"/>
              <a:t>apa-apa</a:t>
            </a:r>
            <a:r>
              <a:rPr lang="en-US" sz="2200" dirty="0"/>
              <a:t> </a:t>
            </a:r>
            <a:r>
              <a:rPr lang="en-US" sz="2200" dirty="0" err="1"/>
              <a:t>pemberian</a:t>
            </a:r>
            <a:r>
              <a:rPr lang="en-US" sz="2200" dirty="0"/>
              <a:t>, </a:t>
            </a:r>
            <a:r>
              <a:rPr lang="en-US" sz="2200" dirty="0" err="1"/>
              <a:t>cenderamata</a:t>
            </a:r>
            <a:r>
              <a:rPr lang="en-US" sz="2200" dirty="0"/>
              <a:t>,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apa-apa</a:t>
            </a:r>
            <a:r>
              <a:rPr lang="en-US" sz="2200" dirty="0"/>
              <a:t> </a:t>
            </a:r>
            <a:r>
              <a:rPr lang="en-US" sz="2200" dirty="0" err="1"/>
              <a:t>benda</a:t>
            </a:r>
            <a:r>
              <a:rPr lang="en-US" sz="2200" dirty="0"/>
              <a:t> yang </a:t>
            </a:r>
            <a:r>
              <a:rPr lang="en-US" sz="2200" dirty="0" err="1"/>
              <a:t>bernilai</a:t>
            </a:r>
            <a:r>
              <a:rPr lang="en-US" sz="2200" dirty="0"/>
              <a:t> yang </a:t>
            </a:r>
            <a:r>
              <a:rPr lang="en-US" sz="2200" dirty="0" err="1"/>
              <a:t>diberi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diterima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pegawai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, </a:t>
            </a:r>
            <a:r>
              <a:rPr lang="en-US" sz="2200" dirty="0" err="1"/>
              <a:t>isterinya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mana-mana orang lain, </a:t>
            </a:r>
            <a:r>
              <a:rPr lang="en-US" sz="2200" dirty="0" err="1"/>
              <a:t>bagi</a:t>
            </a:r>
            <a:r>
              <a:rPr lang="en-US" sz="2200" dirty="0"/>
              <a:t> </a:t>
            </a:r>
            <a:r>
              <a:rPr lang="en-US" sz="2200" dirty="0" err="1"/>
              <a:t>pihaknya</a:t>
            </a:r>
            <a:r>
              <a:rPr lang="en-US" sz="2200" dirty="0"/>
              <a:t> </a:t>
            </a:r>
            <a:r>
              <a:rPr lang="en-US" sz="2200" dirty="0" err="1"/>
              <a:t>daripada</a:t>
            </a:r>
            <a:r>
              <a:rPr lang="en-US" sz="2200" dirty="0"/>
              <a:t> mana-mana orang,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tiada</a:t>
            </a:r>
            <a:r>
              <a:rPr lang="en-US" sz="2200" dirty="0"/>
              <a:t> </a:t>
            </a:r>
            <a:r>
              <a:rPr lang="en-US" sz="2200" dirty="0" err="1"/>
              <a:t>balasan</a:t>
            </a:r>
            <a:r>
              <a:rPr lang="en-US" sz="2200" dirty="0"/>
              <a:t> (without consideration)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balasan</a:t>
            </a:r>
            <a:r>
              <a:rPr lang="en-US" sz="2200" dirty="0"/>
              <a:t> yang </a:t>
            </a:r>
            <a:r>
              <a:rPr lang="en-US" sz="2200" dirty="0" err="1"/>
              <a:t>diketahui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pegawai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mencukupi</a:t>
            </a:r>
            <a:r>
              <a:rPr lang="en-US" sz="2200" dirty="0"/>
              <a:t> </a:t>
            </a:r>
            <a:r>
              <a:rPr lang="en-US" sz="2200" dirty="0" err="1"/>
              <a:t>ataupun</a:t>
            </a:r>
            <a:r>
              <a:rPr lang="en-US" sz="2200" dirty="0"/>
              <a:t> </a:t>
            </a:r>
            <a:r>
              <a:rPr lang="en-US" sz="2200" dirty="0" err="1"/>
              <a:t>mencukupi</a:t>
            </a:r>
            <a:r>
              <a:rPr lang="en-US" sz="2200" dirty="0" smtClean="0"/>
              <a:t>.”</a:t>
            </a:r>
            <a:endParaRPr lang="en-MY" sz="2200" dirty="0"/>
          </a:p>
        </p:txBody>
      </p:sp>
    </p:spTree>
    <p:extLst>
      <p:ext uri="{BB962C8B-B14F-4D97-AF65-F5344CB8AC3E}">
        <p14:creationId xmlns:p14="http://schemas.microsoft.com/office/powerpoint/2010/main" val="4595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57350" y="1569419"/>
            <a:ext cx="9486900" cy="71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 smtClean="0"/>
              <a:t>Definisi</a:t>
            </a:r>
            <a:r>
              <a:rPr lang="en-US" sz="3000" dirty="0" smtClean="0"/>
              <a:t> </a:t>
            </a:r>
            <a:r>
              <a:rPr lang="en-US" sz="3000" dirty="0" err="1" smtClean="0"/>
              <a:t>Hadiah</a:t>
            </a:r>
            <a:r>
              <a:rPr lang="en-US" sz="3000" dirty="0" smtClean="0"/>
              <a:t>: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62150" y="2305051"/>
            <a:ext cx="9334500" cy="415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2200" b="1" dirty="0" err="1" smtClean="0">
                <a:solidFill>
                  <a:srgbClr val="0000FF"/>
                </a:solidFill>
              </a:rPr>
              <a:t>Kemudahan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perjalanan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– </a:t>
            </a:r>
            <a:r>
              <a:rPr lang="en-US" sz="2200" dirty="0" err="1" smtClean="0">
                <a:solidFill>
                  <a:schemeClr val="tx1"/>
                </a:solidFill>
              </a:rPr>
              <a:t>Melancong</a:t>
            </a:r>
            <a:r>
              <a:rPr lang="en-US" sz="2200" dirty="0" smtClean="0">
                <a:solidFill>
                  <a:schemeClr val="tx1"/>
                </a:solidFill>
              </a:rPr>
              <a:t> di </a:t>
            </a:r>
            <a:r>
              <a:rPr lang="en-US" sz="2200" dirty="0" err="1" smtClean="0">
                <a:solidFill>
                  <a:schemeClr val="tx1"/>
                </a:solidFill>
              </a:rPr>
              <a:t>dalam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atau</a:t>
            </a:r>
            <a:r>
              <a:rPr lang="en-US" sz="2200" dirty="0" smtClean="0">
                <a:solidFill>
                  <a:schemeClr val="tx1"/>
                </a:solidFill>
              </a:rPr>
              <a:t> di </a:t>
            </a:r>
            <a:r>
              <a:rPr lang="en-US" sz="2200" dirty="0" err="1" smtClean="0">
                <a:solidFill>
                  <a:schemeClr val="tx1"/>
                </a:solidFill>
              </a:rPr>
              <a:t>luar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negara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200" b="1" dirty="0" err="1" smtClean="0">
                <a:solidFill>
                  <a:srgbClr val="0000FF"/>
                </a:solidFill>
              </a:rPr>
              <a:t>Hiburan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– </a:t>
            </a:r>
            <a:r>
              <a:rPr lang="en-US" sz="2200" dirty="0" err="1" smtClean="0">
                <a:solidFill>
                  <a:schemeClr val="tx1"/>
                </a:solidFill>
              </a:rPr>
              <a:t>Tiket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wayang</a:t>
            </a:r>
            <a:r>
              <a:rPr lang="en-US" sz="2200" dirty="0" smtClean="0">
                <a:solidFill>
                  <a:schemeClr val="tx1"/>
                </a:solidFill>
              </a:rPr>
              <a:t> , </a:t>
            </a:r>
            <a:r>
              <a:rPr lang="en-US" sz="2200" dirty="0" err="1" smtClean="0">
                <a:solidFill>
                  <a:schemeClr val="tx1"/>
                </a:solidFill>
              </a:rPr>
              <a:t>karoake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tiket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konsert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tiket</a:t>
            </a:r>
            <a:r>
              <a:rPr lang="en-US" sz="2200" dirty="0" smtClean="0">
                <a:solidFill>
                  <a:schemeClr val="tx1"/>
                </a:solidFill>
              </a:rPr>
              <a:t> acara </a:t>
            </a:r>
            <a:r>
              <a:rPr lang="en-US" sz="2200" dirty="0" err="1" smtClean="0">
                <a:solidFill>
                  <a:schemeClr val="tx1"/>
                </a:solidFill>
              </a:rPr>
              <a:t>sukan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200" b="1" dirty="0" err="1" smtClean="0">
                <a:solidFill>
                  <a:srgbClr val="0000FF"/>
                </a:solidFill>
              </a:rPr>
              <a:t>Perkhidmatan</a:t>
            </a:r>
            <a:r>
              <a:rPr lang="en-US" sz="2200" dirty="0"/>
              <a:t> </a:t>
            </a:r>
            <a:r>
              <a:rPr lang="en-US" sz="2200" dirty="0" smtClean="0"/>
              <a:t>– SPA / </a:t>
            </a:r>
            <a:r>
              <a:rPr lang="en-US" sz="2200" dirty="0" err="1" smtClean="0"/>
              <a:t>rawatan</a:t>
            </a:r>
            <a:r>
              <a:rPr lang="en-US" sz="2200" dirty="0" smtClean="0"/>
              <a:t> </a:t>
            </a:r>
            <a:r>
              <a:rPr lang="en-US" sz="2200" dirty="0" err="1" smtClean="0"/>
              <a:t>muka</a:t>
            </a:r>
            <a:r>
              <a:rPr lang="en-US" sz="2200" dirty="0" smtClean="0"/>
              <a:t> </a:t>
            </a:r>
            <a:r>
              <a:rPr lang="en-US" sz="2200" dirty="0" err="1" smtClean="0"/>
              <a:t>dsb</a:t>
            </a:r>
            <a:r>
              <a:rPr lang="en-US" sz="2200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200" b="1" dirty="0" err="1" smtClean="0">
                <a:solidFill>
                  <a:srgbClr val="0000FF"/>
                </a:solidFill>
              </a:rPr>
              <a:t>Keahlian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kelab</a:t>
            </a:r>
            <a:r>
              <a:rPr lang="en-US" sz="2200" dirty="0" smtClean="0">
                <a:solidFill>
                  <a:schemeClr val="tx1"/>
                </a:solidFill>
              </a:rPr>
              <a:t> – Golf, badminton, bowling </a:t>
            </a:r>
            <a:r>
              <a:rPr lang="en-US" sz="2200" dirty="0" err="1" smtClean="0">
                <a:solidFill>
                  <a:schemeClr val="tx1"/>
                </a:solidFill>
              </a:rPr>
              <a:t>dsb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rgbClr val="0000FF"/>
                </a:solidFill>
              </a:rPr>
              <a:t>Hamper</a:t>
            </a:r>
            <a:r>
              <a:rPr lang="en-US" sz="2200" dirty="0"/>
              <a:t> </a:t>
            </a:r>
            <a:r>
              <a:rPr lang="en-US" sz="2200" dirty="0" smtClean="0"/>
              <a:t>– </a:t>
            </a:r>
            <a:r>
              <a:rPr lang="en-US" sz="2200" dirty="0" err="1" smtClean="0"/>
              <a:t>Makanan</a:t>
            </a:r>
            <a:r>
              <a:rPr lang="en-US" sz="2200" dirty="0" smtClean="0"/>
              <a:t> , </a:t>
            </a:r>
            <a:r>
              <a:rPr lang="en-US" sz="2200" dirty="0" err="1" smtClean="0"/>
              <a:t>kosmetik</a:t>
            </a:r>
            <a:r>
              <a:rPr lang="en-US" sz="2200" dirty="0" smtClean="0"/>
              <a:t>, </a:t>
            </a:r>
            <a:r>
              <a:rPr lang="en-US" sz="2200" dirty="0" err="1" smtClean="0"/>
              <a:t>pakaian</a:t>
            </a:r>
            <a:r>
              <a:rPr lang="en-US" sz="2200" dirty="0" smtClean="0"/>
              <a:t> </a:t>
            </a:r>
            <a:r>
              <a:rPr lang="en-US" sz="2200" dirty="0" err="1" smtClean="0"/>
              <a:t>dsb</a:t>
            </a:r>
            <a:r>
              <a:rPr lang="en-US" sz="2200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200" b="1" dirty="0" err="1" smtClean="0">
                <a:solidFill>
                  <a:srgbClr val="0000FF"/>
                </a:solidFill>
              </a:rPr>
              <a:t>Perhiasan</a:t>
            </a:r>
            <a:r>
              <a:rPr lang="en-US" sz="2200" dirty="0"/>
              <a:t> </a:t>
            </a:r>
            <a:r>
              <a:rPr lang="en-US" sz="2200" dirty="0" smtClean="0"/>
              <a:t>– </a:t>
            </a:r>
            <a:r>
              <a:rPr lang="en-US" sz="2200" dirty="0" err="1" smtClean="0"/>
              <a:t>Loket</a:t>
            </a:r>
            <a:r>
              <a:rPr lang="en-US" sz="2200" dirty="0" smtClean="0"/>
              <a:t>, jam </a:t>
            </a:r>
            <a:r>
              <a:rPr lang="en-US" sz="2200" dirty="0" err="1" smtClean="0"/>
              <a:t>tangan</a:t>
            </a:r>
            <a:r>
              <a:rPr lang="en-US" sz="2200" dirty="0" smtClean="0"/>
              <a:t>, </a:t>
            </a:r>
            <a:r>
              <a:rPr lang="en-US" sz="2200" dirty="0" err="1" smtClean="0"/>
              <a:t>barangan</a:t>
            </a:r>
            <a:r>
              <a:rPr lang="en-US" sz="2200" dirty="0" smtClean="0"/>
              <a:t> </a:t>
            </a:r>
            <a:r>
              <a:rPr lang="en-US" sz="2200" dirty="0" err="1" smtClean="0"/>
              <a:t>perhiasan</a:t>
            </a:r>
            <a:r>
              <a:rPr lang="en-US" sz="2200" dirty="0" smtClean="0"/>
              <a:t> </a:t>
            </a:r>
            <a:r>
              <a:rPr lang="en-US" sz="2200" dirty="0" err="1" smtClean="0"/>
              <a:t>kristal</a:t>
            </a:r>
            <a:r>
              <a:rPr lang="en-US" sz="2200" dirty="0" smtClean="0"/>
              <a:t> </a:t>
            </a:r>
            <a:r>
              <a:rPr lang="en-US" sz="2200" dirty="0" err="1" smtClean="0"/>
              <a:t>dsb</a:t>
            </a:r>
            <a:r>
              <a:rPr lang="en-US" sz="2200" dirty="0" smtClean="0"/>
              <a:t>. </a:t>
            </a:r>
            <a:endParaRPr lang="en-MY" sz="2200" dirty="0"/>
          </a:p>
        </p:txBody>
      </p:sp>
    </p:spTree>
    <p:extLst>
      <p:ext uri="{BB962C8B-B14F-4D97-AF65-F5344CB8AC3E}">
        <p14:creationId xmlns:p14="http://schemas.microsoft.com/office/powerpoint/2010/main" val="19665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57350" y="1569419"/>
            <a:ext cx="9486900" cy="71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 smtClean="0"/>
              <a:t>Larangan</a:t>
            </a:r>
            <a:r>
              <a:rPr lang="en-US" sz="3000" dirty="0" smtClean="0"/>
              <a:t> </a:t>
            </a:r>
            <a:r>
              <a:rPr lang="en-US" sz="3000" dirty="0" err="1" smtClean="0"/>
              <a:t>Memberi</a:t>
            </a:r>
            <a:r>
              <a:rPr lang="en-US" sz="3000" dirty="0" smtClean="0"/>
              <a:t> &amp; </a:t>
            </a:r>
            <a:r>
              <a:rPr lang="en-US" sz="3000" dirty="0" err="1" smtClean="0"/>
              <a:t>Menerima</a:t>
            </a:r>
            <a:r>
              <a:rPr lang="en-US" sz="3000" dirty="0" smtClean="0"/>
              <a:t> </a:t>
            </a:r>
            <a:r>
              <a:rPr lang="en-US" sz="3000" dirty="0" err="1" smtClean="0"/>
              <a:t>Hadia</a:t>
            </a:r>
            <a:r>
              <a:rPr lang="en-US" sz="3000" dirty="0" err="1" smtClean="0"/>
              <a:t>h</a:t>
            </a:r>
            <a:r>
              <a:rPr lang="en-US" sz="3000" dirty="0" smtClean="0"/>
              <a:t>: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139" t="36759" r="6664" b="23641"/>
          <a:stretch/>
        </p:blipFill>
        <p:spPr>
          <a:xfrm>
            <a:off x="4779264" y="2733471"/>
            <a:ext cx="7009638" cy="330475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780032" y="2743200"/>
            <a:ext cx="2609088" cy="32950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/>
              <a:t>Larangan</a:t>
            </a:r>
            <a:r>
              <a:rPr lang="en-US" b="1" dirty="0"/>
              <a:t> </a:t>
            </a:r>
            <a:r>
              <a:rPr lang="en-US" b="1" dirty="0" err="1" smtClean="0"/>
              <a:t>memberi</a:t>
            </a:r>
            <a:r>
              <a:rPr lang="en-US" b="1" dirty="0" smtClean="0"/>
              <a:t> </a:t>
            </a:r>
            <a:r>
              <a:rPr lang="en-US" b="1" dirty="0"/>
              <a:t>&amp; </a:t>
            </a:r>
            <a:r>
              <a:rPr lang="en-US" b="1" dirty="0" err="1" smtClean="0"/>
              <a:t>menerima</a:t>
            </a:r>
            <a:r>
              <a:rPr lang="en-US" b="1" dirty="0" smtClean="0"/>
              <a:t> </a:t>
            </a:r>
            <a:r>
              <a:rPr lang="en-US" b="1" dirty="0" err="1" smtClean="0"/>
              <a:t>hadiah</a:t>
            </a:r>
            <a:r>
              <a:rPr lang="en-US" b="1" dirty="0" smtClean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sesiapa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b="1" dirty="0" err="1"/>
              <a:t>kaitan</a:t>
            </a:r>
            <a:r>
              <a:rPr lang="en-US" b="1" dirty="0"/>
              <a:t>/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b="1" dirty="0"/>
              <a:t> </a:t>
            </a:r>
            <a:r>
              <a:rPr lang="en-US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b="1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tugas</a:t>
            </a:r>
            <a:r>
              <a:rPr lang="en-US" b="1" dirty="0"/>
              <a:t> </a:t>
            </a:r>
            <a:r>
              <a:rPr lang="en-US" b="1" dirty="0" err="1"/>
              <a:t>rasmi</a:t>
            </a:r>
            <a:r>
              <a:rPr lang="en-US" b="1" dirty="0"/>
              <a:t> </a:t>
            </a:r>
            <a:r>
              <a:rPr lang="en-US" b="1" dirty="0" err="1" smtClean="0"/>
              <a:t>pegawai</a:t>
            </a:r>
            <a:r>
              <a:rPr lang="en-US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748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57350" y="1569419"/>
            <a:ext cx="9486900" cy="990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MY" sz="3500" dirty="0" err="1"/>
              <a:t>Hadiah</a:t>
            </a:r>
            <a:r>
              <a:rPr lang="en-MY" sz="3500" dirty="0"/>
              <a:t> Yang </a:t>
            </a:r>
            <a:r>
              <a:rPr lang="en-MY" sz="3500" dirty="0" err="1"/>
              <a:t>Boleh</a:t>
            </a:r>
            <a:r>
              <a:rPr lang="en-MY" sz="3500" dirty="0"/>
              <a:t> </a:t>
            </a:r>
            <a:r>
              <a:rPr lang="en-MY" sz="3500" dirty="0" err="1"/>
              <a:t>Diterima</a:t>
            </a:r>
            <a:r>
              <a:rPr lang="en-MY" sz="3500" dirty="0"/>
              <a:t> </a:t>
            </a:r>
            <a:r>
              <a:rPr lang="en-MY" sz="3500" dirty="0" err="1"/>
              <a:t>Oleh</a:t>
            </a:r>
            <a:r>
              <a:rPr lang="en-MY" sz="3500" dirty="0"/>
              <a:t> </a:t>
            </a:r>
            <a:r>
              <a:rPr lang="en-MY" sz="3500" dirty="0" err="1"/>
              <a:t>Pegawai</a:t>
            </a:r>
            <a:r>
              <a:rPr lang="en-MY" sz="3500" dirty="0"/>
              <a:t> </a:t>
            </a:r>
            <a:r>
              <a:rPr lang="en-MY" sz="3500" dirty="0" err="1"/>
              <a:t>Awam</a:t>
            </a:r>
            <a:r>
              <a:rPr lang="en-MY" sz="3500" dirty="0"/>
              <a:t> </a:t>
            </a:r>
            <a:r>
              <a:rPr lang="en-MY" sz="3500" dirty="0" err="1"/>
              <a:t>Dengan</a:t>
            </a:r>
            <a:r>
              <a:rPr lang="en-MY" sz="3500" dirty="0"/>
              <a:t> </a:t>
            </a:r>
            <a:r>
              <a:rPr lang="en-MY" sz="3500" dirty="0" err="1" smtClean="0"/>
              <a:t>Kebenaran</a:t>
            </a:r>
            <a:endParaRPr lang="en-US" sz="35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62150" y="2743200"/>
            <a:ext cx="9334500" cy="371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MY" sz="2200" dirty="0" err="1" smtClean="0"/>
              <a:t>Dalam</a:t>
            </a:r>
            <a:r>
              <a:rPr lang="en-MY" sz="2200" dirty="0" smtClean="0"/>
              <a:t> </a:t>
            </a:r>
            <a:r>
              <a:rPr lang="en-MY" sz="2200" dirty="0" err="1"/>
              <a:t>keadaan</a:t>
            </a:r>
            <a:r>
              <a:rPr lang="en-MY" sz="2200" dirty="0"/>
              <a:t> </a:t>
            </a:r>
            <a:r>
              <a:rPr lang="en-MY" sz="2200" dirty="0" err="1"/>
              <a:t>tertentu</a:t>
            </a:r>
            <a:r>
              <a:rPr lang="en-MY" sz="2200" dirty="0"/>
              <a:t> </a:t>
            </a:r>
            <a:r>
              <a:rPr lang="en-MY" sz="2200" dirty="0" err="1"/>
              <a:t>pegawai</a:t>
            </a:r>
            <a:r>
              <a:rPr lang="en-MY" sz="2200" dirty="0"/>
              <a:t> </a:t>
            </a:r>
            <a:r>
              <a:rPr lang="en-MY" sz="2200" dirty="0" err="1"/>
              <a:t>awam</a:t>
            </a:r>
            <a:r>
              <a:rPr lang="en-MY" sz="2200" dirty="0"/>
              <a:t> </a:t>
            </a:r>
            <a:r>
              <a:rPr lang="en-MY" sz="2200" dirty="0" err="1"/>
              <a:t>dibenarkan</a:t>
            </a:r>
            <a:r>
              <a:rPr lang="en-MY" sz="2200" dirty="0"/>
              <a:t> </a:t>
            </a:r>
            <a:r>
              <a:rPr lang="en-MY" sz="2200" dirty="0" err="1"/>
              <a:t>menerima</a:t>
            </a:r>
            <a:r>
              <a:rPr lang="en-MY" sz="2200" dirty="0"/>
              <a:t> </a:t>
            </a:r>
            <a:r>
              <a:rPr lang="en-MY" sz="2200" dirty="0" err="1"/>
              <a:t>pemberian</a:t>
            </a:r>
            <a:r>
              <a:rPr lang="en-MY" sz="2200" dirty="0"/>
              <a:t> </a:t>
            </a:r>
            <a:r>
              <a:rPr lang="en-MY" sz="2200" dirty="0" err="1"/>
              <a:t>hadiah</a:t>
            </a:r>
            <a:r>
              <a:rPr lang="en-MY" sz="2200" dirty="0"/>
              <a:t>, </a:t>
            </a:r>
            <a:r>
              <a:rPr lang="en-MY" sz="2200" dirty="0" err="1"/>
              <a:t>tertakluk</a:t>
            </a:r>
            <a:r>
              <a:rPr lang="en-MY" sz="2200" dirty="0"/>
              <a:t> </a:t>
            </a:r>
            <a:r>
              <a:rPr lang="en-MY" sz="2200" dirty="0" err="1"/>
              <a:t>kelulusan</a:t>
            </a:r>
            <a:r>
              <a:rPr lang="en-MY" sz="2200" dirty="0"/>
              <a:t> </a:t>
            </a:r>
            <a:r>
              <a:rPr lang="en-MY" sz="2200" dirty="0" err="1"/>
              <a:t>Ketua</a:t>
            </a:r>
            <a:r>
              <a:rPr lang="en-MY" sz="2200" dirty="0"/>
              <a:t> </a:t>
            </a:r>
            <a:r>
              <a:rPr lang="en-MY" sz="2200" dirty="0" err="1"/>
              <a:t>Jabatan</a:t>
            </a:r>
            <a:r>
              <a:rPr lang="en-MY" sz="2200" dirty="0"/>
              <a:t>. </a:t>
            </a:r>
            <a:r>
              <a:rPr lang="en-MY" sz="2200" dirty="0" err="1"/>
              <a:t>Perkara</a:t>
            </a:r>
            <a:r>
              <a:rPr lang="en-MY" sz="2200" dirty="0"/>
              <a:t> </a:t>
            </a:r>
            <a:r>
              <a:rPr lang="en-MY" sz="2200" dirty="0" err="1"/>
              <a:t>ini</a:t>
            </a:r>
            <a:r>
              <a:rPr lang="en-MY" sz="2200" dirty="0"/>
              <a:t> </a:t>
            </a:r>
            <a:r>
              <a:rPr lang="en-MY" sz="2200" dirty="0" err="1"/>
              <a:t>diperuntukkan</a:t>
            </a:r>
            <a:r>
              <a:rPr lang="en-MY" sz="2200" dirty="0"/>
              <a:t> di </a:t>
            </a:r>
            <a:r>
              <a:rPr lang="en-MY" sz="2200" dirty="0" err="1"/>
              <a:t>bawah</a:t>
            </a:r>
            <a:r>
              <a:rPr lang="en-MY" sz="2200" dirty="0"/>
              <a:t> </a:t>
            </a:r>
            <a:r>
              <a:rPr lang="en-MY" sz="2200" dirty="0" err="1"/>
              <a:t>subperaturan</a:t>
            </a:r>
            <a:r>
              <a:rPr lang="en-MY" sz="2200" dirty="0"/>
              <a:t> 8(4), P.U.(A) 395/1993 </a:t>
            </a:r>
            <a:r>
              <a:rPr lang="en-MY" sz="2200" dirty="0" err="1"/>
              <a:t>seperti</a:t>
            </a:r>
            <a:r>
              <a:rPr lang="en-MY" sz="2200" dirty="0"/>
              <a:t> </a:t>
            </a:r>
            <a:r>
              <a:rPr lang="en-MY" sz="2200" dirty="0" err="1"/>
              <a:t>berikut</a:t>
            </a:r>
            <a:r>
              <a:rPr lang="en-MY" sz="2200" dirty="0"/>
              <a:t>: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MY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708" t="25749" r="7375" b="52587"/>
          <a:stretch/>
        </p:blipFill>
        <p:spPr>
          <a:xfrm>
            <a:off x="2382981" y="4328161"/>
            <a:ext cx="8633699" cy="227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4382064"/>
              </p:ext>
            </p:extLst>
          </p:nvPr>
        </p:nvGraphicFramePr>
        <p:xfrm>
          <a:off x="1971911" y="1371600"/>
          <a:ext cx="7678058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7971" y="176706"/>
            <a:ext cx="1010752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PROSEDUR PENERIMAAN DAN PEMBERIAN HADIAH, KERAIAN SERTA SUMBANGAN</a:t>
            </a:r>
            <a:br>
              <a:rPr lang="en-US" b="1" dirty="0" smtClean="0">
                <a:latin typeface="Adobe Garamond Pro Bold" panose="020207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2800" dirty="0">
              <a:effectLst/>
              <a:latin typeface="Adobe Garamond Pro Bold" panose="02020702060506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1979</TotalTime>
  <Words>959</Words>
  <Application>Microsoft Office PowerPoint</Application>
  <PresentationFormat>Custom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Wisp</vt:lpstr>
      <vt:lpstr>   PROSEDUR PENERIMAAN DAN PEMBERIAN HADIAH,KERAIAN SERTA SUMBANGAN [JKR.PK(P).16]  SISTEM PENGURUSAN ANTIRASUAH JKR (SPAR)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PROSEDUR PENERIMAAN DAN PEMBERIAN HADIAH, KERAIAN SERTA SUMBANGAN </vt:lpstr>
      <vt:lpstr>SEKIAN,TERIMA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PROSEDUR-PROSEDUR KERJA ABMS</dc:title>
  <dc:creator>User</dc:creator>
  <cp:lastModifiedBy>User(JKR)</cp:lastModifiedBy>
  <cp:revision>92</cp:revision>
  <cp:lastPrinted>2022-02-08T08:20:45Z</cp:lastPrinted>
  <dcterms:created xsi:type="dcterms:W3CDTF">2021-08-11T01:51:57Z</dcterms:created>
  <dcterms:modified xsi:type="dcterms:W3CDTF">2022-07-19T07:18:04Z</dcterms:modified>
</cp:coreProperties>
</file>