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97" r:id="rId2"/>
    <p:sldId id="2250" r:id="rId3"/>
    <p:sldId id="2254" r:id="rId4"/>
    <p:sldId id="3723" r:id="rId5"/>
    <p:sldId id="3722" r:id="rId6"/>
    <p:sldId id="3717" r:id="rId7"/>
    <p:sldId id="51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CC2D53-E369-4463-8E47-3193854EDBF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4DFC96E2-FDED-423D-A971-A62190969CF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1. Fasa Perancangan</a:t>
          </a:r>
          <a:endParaRPr lang="en-MY" sz="1400">
            <a:latin typeface="Arial Rounded MT Bold" panose="020F0704030504030204" pitchFamily="34" charset="0"/>
          </a:endParaRPr>
        </a:p>
      </dgm:t>
    </dgm:pt>
    <dgm:pt modelId="{7C774AE9-E483-4BE8-9E69-F901907669C2}" type="parTrans" cxnId="{B559C474-D6C0-4E99-BA90-C55B028E1EBD}">
      <dgm:prSet/>
      <dgm:spPr/>
      <dgm:t>
        <a:bodyPr/>
        <a:lstStyle/>
        <a:p>
          <a:endParaRPr lang="en-MY"/>
        </a:p>
      </dgm:t>
    </dgm:pt>
    <dgm:pt modelId="{0E32D3B1-E749-4411-A2B1-33C713B144BE}" type="sibTrans" cxnId="{B559C474-D6C0-4E99-BA90-C55B028E1EB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MY"/>
        </a:p>
      </dgm:t>
    </dgm:pt>
    <dgm:pt modelId="{F19081D3-B729-4E49-AA57-4D7D39FF3F7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2. Fasa Reka bentuk</a:t>
          </a:r>
          <a:endParaRPr lang="en-MY" sz="1400">
            <a:latin typeface="Arial Rounded MT Bold" panose="020F0704030504030204" pitchFamily="34" charset="0"/>
          </a:endParaRPr>
        </a:p>
      </dgm:t>
    </dgm:pt>
    <dgm:pt modelId="{B8577272-DA46-4EFD-871E-46E5333ABBF9}" type="parTrans" cxnId="{9E6DDC18-E9DF-4161-B582-67E61EA5E99E}">
      <dgm:prSet/>
      <dgm:spPr/>
      <dgm:t>
        <a:bodyPr/>
        <a:lstStyle/>
        <a:p>
          <a:endParaRPr lang="en-MY"/>
        </a:p>
      </dgm:t>
    </dgm:pt>
    <dgm:pt modelId="{D1D3A609-873E-411D-9A75-8403561F1DF2}" type="sibTrans" cxnId="{9E6DDC18-E9DF-4161-B582-67E61EA5E99E}">
      <dgm:prSet/>
      <dgm:spPr/>
      <dgm:t>
        <a:bodyPr/>
        <a:lstStyle/>
        <a:p>
          <a:endParaRPr lang="en-MY"/>
        </a:p>
      </dgm:t>
    </dgm:pt>
    <dgm:pt modelId="{D830B0CB-3A01-4CEC-9DE5-575C8856B77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3. Fasa Perolehan</a:t>
          </a:r>
          <a:endParaRPr lang="en-MY" sz="1400">
            <a:latin typeface="Arial Rounded MT Bold" panose="020F0704030504030204" pitchFamily="34" charset="0"/>
          </a:endParaRPr>
        </a:p>
      </dgm:t>
    </dgm:pt>
    <dgm:pt modelId="{BE6EA93F-B656-4213-93D0-F5A9BAA95083}" type="parTrans" cxnId="{900B91A3-E857-4F04-8B68-2B76C333FC99}">
      <dgm:prSet/>
      <dgm:spPr/>
      <dgm:t>
        <a:bodyPr/>
        <a:lstStyle/>
        <a:p>
          <a:endParaRPr lang="en-MY"/>
        </a:p>
      </dgm:t>
    </dgm:pt>
    <dgm:pt modelId="{6512C8E1-B609-485F-8533-2275987C5C94}" type="sibTrans" cxnId="{900B91A3-E857-4F04-8B68-2B76C333FC99}">
      <dgm:prSet/>
      <dgm:spPr/>
      <dgm:t>
        <a:bodyPr/>
        <a:lstStyle/>
        <a:p>
          <a:endParaRPr lang="en-MY"/>
        </a:p>
      </dgm:t>
    </dgm:pt>
    <dgm:pt modelId="{A9F9D209-98DF-419B-8A01-611464E402A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4. Fasa Pembinaan</a:t>
          </a:r>
          <a:endParaRPr lang="en-MY" sz="1400">
            <a:latin typeface="Arial Rounded MT Bold" panose="020F0704030504030204" pitchFamily="34" charset="0"/>
          </a:endParaRPr>
        </a:p>
      </dgm:t>
    </dgm:pt>
    <dgm:pt modelId="{86325596-E197-4EA2-8A61-4C9C58B2BB60}" type="parTrans" cxnId="{A0BCF6A1-AA11-4048-9FEB-9CC011CF2C9F}">
      <dgm:prSet/>
      <dgm:spPr/>
      <dgm:t>
        <a:bodyPr/>
        <a:lstStyle/>
        <a:p>
          <a:endParaRPr lang="en-MY"/>
        </a:p>
      </dgm:t>
    </dgm:pt>
    <dgm:pt modelId="{22344A47-8B21-419C-A4EF-AD129E9A69E4}" type="sibTrans" cxnId="{A0BCF6A1-AA11-4048-9FEB-9CC011CF2C9F}">
      <dgm:prSet/>
      <dgm:spPr/>
      <dgm:t>
        <a:bodyPr/>
        <a:lstStyle/>
        <a:p>
          <a:endParaRPr lang="en-MY"/>
        </a:p>
      </dgm:t>
    </dgm:pt>
    <dgm:pt modelId="{8FE27A7D-4F12-4772-9C3D-82586F45CBA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5. Fasa Penyerahan</a:t>
          </a:r>
          <a:endParaRPr lang="en-MY" sz="1400">
            <a:latin typeface="Arial Rounded MT Bold" panose="020F0704030504030204" pitchFamily="34" charset="0"/>
          </a:endParaRPr>
        </a:p>
      </dgm:t>
    </dgm:pt>
    <dgm:pt modelId="{8C6BA5D5-16B9-4639-9526-AB612B7485B5}" type="parTrans" cxnId="{BC3CD709-921F-41A2-A938-FEEAC797EA33}">
      <dgm:prSet/>
      <dgm:spPr/>
      <dgm:t>
        <a:bodyPr/>
        <a:lstStyle/>
        <a:p>
          <a:endParaRPr lang="en-MY"/>
        </a:p>
      </dgm:t>
    </dgm:pt>
    <dgm:pt modelId="{42DE8B61-03ED-4447-9C70-C37420C74C00}" type="sibTrans" cxnId="{BC3CD709-921F-41A2-A938-FEEAC797EA33}">
      <dgm:prSet/>
      <dgm:spPr/>
      <dgm:t>
        <a:bodyPr/>
        <a:lstStyle/>
        <a:p>
          <a:endParaRPr lang="en-MY"/>
        </a:p>
      </dgm:t>
    </dgm:pt>
    <dgm:pt modelId="{E0B2C3CA-9AC2-4544-86A4-2BC78B48525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6. Fasa Penerimaan</a:t>
          </a:r>
          <a:endParaRPr lang="en-MY" sz="1400">
            <a:latin typeface="Arial Rounded MT Bold" panose="020F0704030504030204" pitchFamily="34" charset="0"/>
          </a:endParaRPr>
        </a:p>
      </dgm:t>
    </dgm:pt>
    <dgm:pt modelId="{6453F551-842F-4FF2-9CBD-4091EA132D63}" type="parTrans" cxnId="{AE7F9EFC-B671-4457-B058-B52323109761}">
      <dgm:prSet/>
      <dgm:spPr/>
      <dgm:t>
        <a:bodyPr/>
        <a:lstStyle/>
        <a:p>
          <a:endParaRPr lang="en-MY"/>
        </a:p>
      </dgm:t>
    </dgm:pt>
    <dgm:pt modelId="{EED71DC1-DDB5-4559-83CD-70F2E81E379A}" type="sibTrans" cxnId="{AE7F9EFC-B671-4457-B058-B52323109761}">
      <dgm:prSet/>
      <dgm:spPr/>
      <dgm:t>
        <a:bodyPr/>
        <a:lstStyle/>
        <a:p>
          <a:endParaRPr lang="en-MY"/>
        </a:p>
      </dgm:t>
    </dgm:pt>
    <dgm:pt modelId="{C0EF4594-E005-4FC5-BC14-CCBA10793F5A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7. Fasa Operasi &amp; Senggara</a:t>
          </a:r>
          <a:endParaRPr lang="en-MY" sz="1400">
            <a:latin typeface="Arial Rounded MT Bold" panose="020F0704030504030204" pitchFamily="34" charset="0"/>
          </a:endParaRPr>
        </a:p>
      </dgm:t>
    </dgm:pt>
    <dgm:pt modelId="{A06D9A65-9B3B-481B-95B8-3252269FB689}" type="parTrans" cxnId="{241D8A20-8D90-436A-BCB6-95AC8556BFDF}">
      <dgm:prSet/>
      <dgm:spPr/>
      <dgm:t>
        <a:bodyPr/>
        <a:lstStyle/>
        <a:p>
          <a:endParaRPr lang="en-MY"/>
        </a:p>
      </dgm:t>
    </dgm:pt>
    <dgm:pt modelId="{37FC9D6F-F6B1-4C9E-A8C2-1BAEA0481805}" type="sibTrans" cxnId="{241D8A20-8D90-436A-BCB6-95AC8556BFDF}">
      <dgm:prSet/>
      <dgm:spPr/>
      <dgm:t>
        <a:bodyPr/>
        <a:lstStyle/>
        <a:p>
          <a:endParaRPr lang="en-MY"/>
        </a:p>
      </dgm:t>
    </dgm:pt>
    <dgm:pt modelId="{ED2FF438-5AE1-4EA8-9344-1AEC989A6709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8. Fasa Penilaian Aset</a:t>
          </a:r>
          <a:endParaRPr lang="en-MY" sz="1400">
            <a:latin typeface="Arial Rounded MT Bold" panose="020F0704030504030204" pitchFamily="34" charset="0"/>
          </a:endParaRPr>
        </a:p>
      </dgm:t>
    </dgm:pt>
    <dgm:pt modelId="{6AA4AFA7-7957-493D-A91E-E941147989EA}" type="parTrans" cxnId="{6C660291-9E26-4878-BAFF-F5E71FD849FF}">
      <dgm:prSet/>
      <dgm:spPr/>
      <dgm:t>
        <a:bodyPr/>
        <a:lstStyle/>
        <a:p>
          <a:endParaRPr lang="en-MY"/>
        </a:p>
      </dgm:t>
    </dgm:pt>
    <dgm:pt modelId="{8219E4E2-774C-417E-B85E-859C3F065699}" type="sibTrans" cxnId="{6C660291-9E26-4878-BAFF-F5E71FD849FF}">
      <dgm:prSet/>
      <dgm:spPr/>
      <dgm:t>
        <a:bodyPr/>
        <a:lstStyle/>
        <a:p>
          <a:endParaRPr lang="en-MY"/>
        </a:p>
      </dgm:t>
    </dgm:pt>
    <dgm:pt modelId="{FD8AD36E-DA16-4FC2-B1A0-E00E06E6ADC9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9. Fasa Pemulihan &amp; Naiktaraf</a:t>
          </a:r>
          <a:endParaRPr lang="en-MY" sz="1400">
            <a:latin typeface="Arial Rounded MT Bold" panose="020F0704030504030204" pitchFamily="34" charset="0"/>
          </a:endParaRPr>
        </a:p>
      </dgm:t>
    </dgm:pt>
    <dgm:pt modelId="{F38BEC4F-18CA-4956-BAB6-3D1B461F69EE}" type="parTrans" cxnId="{D916FFE3-3135-43B8-B9D4-17B9FBA59E3B}">
      <dgm:prSet/>
      <dgm:spPr/>
      <dgm:t>
        <a:bodyPr/>
        <a:lstStyle/>
        <a:p>
          <a:endParaRPr lang="en-MY"/>
        </a:p>
      </dgm:t>
    </dgm:pt>
    <dgm:pt modelId="{2436A7E6-9125-446A-9E87-26E93EEAF014}" type="sibTrans" cxnId="{D916FFE3-3135-43B8-B9D4-17B9FBA59E3B}">
      <dgm:prSet/>
      <dgm:spPr/>
      <dgm:t>
        <a:bodyPr/>
        <a:lstStyle/>
        <a:p>
          <a:endParaRPr lang="en-MY"/>
        </a:p>
      </dgm:t>
    </dgm:pt>
    <dgm:pt modelId="{089C196E-F9B6-4048-A150-2401F29993CC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>
              <a:latin typeface="Arial Rounded MT Bold" panose="020F0704030504030204" pitchFamily="34" charset="0"/>
            </a:rPr>
            <a:t>10. Fasa Pelupusan</a:t>
          </a:r>
          <a:endParaRPr lang="en-MY" sz="1400">
            <a:latin typeface="Arial Rounded MT Bold" panose="020F0704030504030204" pitchFamily="34" charset="0"/>
          </a:endParaRPr>
        </a:p>
      </dgm:t>
    </dgm:pt>
    <dgm:pt modelId="{458D139B-75F6-44FF-9039-928DE9CF2140}" type="parTrans" cxnId="{C5D07AB7-FC58-4503-88FD-54029C26F888}">
      <dgm:prSet/>
      <dgm:spPr/>
      <dgm:t>
        <a:bodyPr/>
        <a:lstStyle/>
        <a:p>
          <a:endParaRPr lang="en-MY"/>
        </a:p>
      </dgm:t>
    </dgm:pt>
    <dgm:pt modelId="{8A018888-9F52-424C-BFE8-4199CE284F84}" type="sibTrans" cxnId="{C5D07AB7-FC58-4503-88FD-54029C26F888}">
      <dgm:prSet/>
      <dgm:spPr/>
      <dgm:t>
        <a:bodyPr/>
        <a:lstStyle/>
        <a:p>
          <a:endParaRPr lang="en-MY"/>
        </a:p>
      </dgm:t>
    </dgm:pt>
    <dgm:pt modelId="{18CCBA33-7896-4E2C-B640-202768B7EB76}" type="pres">
      <dgm:prSet presAssocID="{6CCC2D53-E369-4463-8E47-3193854EDBFF}" presName="Name0" presStyleCnt="0">
        <dgm:presLayoutVars>
          <dgm:dir/>
          <dgm:resizeHandles val="exact"/>
        </dgm:presLayoutVars>
      </dgm:prSet>
      <dgm:spPr/>
    </dgm:pt>
    <dgm:pt modelId="{ED947115-519E-4B25-965A-A7400970482B}" type="pres">
      <dgm:prSet presAssocID="{6CCC2D53-E369-4463-8E47-3193854EDBFF}" presName="cycle" presStyleCnt="0"/>
      <dgm:spPr/>
    </dgm:pt>
    <dgm:pt modelId="{A64F9F90-68B0-413A-A8A0-51338644D439}" type="pres">
      <dgm:prSet presAssocID="{4DFC96E2-FDED-423D-A971-A62190969CF4}" presName="nodeFirstNode" presStyleLbl="node1" presStyleIdx="0" presStyleCnt="10">
        <dgm:presLayoutVars>
          <dgm:bulletEnabled val="1"/>
        </dgm:presLayoutVars>
      </dgm:prSet>
      <dgm:spPr/>
    </dgm:pt>
    <dgm:pt modelId="{75A1BF57-F468-4949-81F8-9BF41076A71B}" type="pres">
      <dgm:prSet presAssocID="{0E32D3B1-E749-4411-A2B1-33C713B144BE}" presName="sibTransFirstNode" presStyleLbl="bgShp" presStyleIdx="0" presStyleCnt="1"/>
      <dgm:spPr/>
    </dgm:pt>
    <dgm:pt modelId="{EA565D6A-01EA-4D73-BB5C-F934CDF28EA4}" type="pres">
      <dgm:prSet presAssocID="{F19081D3-B729-4E49-AA57-4D7D39FF3F77}" presName="nodeFollowingNodes" presStyleLbl="node1" presStyleIdx="1" presStyleCnt="10" custRadScaleRad="107454" custRadScaleInc="38677">
        <dgm:presLayoutVars>
          <dgm:bulletEnabled val="1"/>
        </dgm:presLayoutVars>
      </dgm:prSet>
      <dgm:spPr/>
    </dgm:pt>
    <dgm:pt modelId="{F55E9078-E6D0-4FCE-948E-377B669ECAE1}" type="pres">
      <dgm:prSet presAssocID="{D830B0CB-3A01-4CEC-9DE5-575C8856B771}" presName="nodeFollowingNodes" presStyleLbl="node1" presStyleIdx="2" presStyleCnt="10">
        <dgm:presLayoutVars>
          <dgm:bulletEnabled val="1"/>
        </dgm:presLayoutVars>
      </dgm:prSet>
      <dgm:spPr/>
    </dgm:pt>
    <dgm:pt modelId="{8192BEE5-6EF7-4A62-BA12-0738EF3F8858}" type="pres">
      <dgm:prSet presAssocID="{A9F9D209-98DF-419B-8A01-611464E402AE}" presName="nodeFollowingNodes" presStyleLbl="node1" presStyleIdx="3" presStyleCnt="10" custRadScaleRad="106436" custRadScaleInc="-6542">
        <dgm:presLayoutVars>
          <dgm:bulletEnabled val="1"/>
        </dgm:presLayoutVars>
      </dgm:prSet>
      <dgm:spPr/>
    </dgm:pt>
    <dgm:pt modelId="{19AABCC3-2B67-4610-B529-5B2E07E65CAA}" type="pres">
      <dgm:prSet presAssocID="{8FE27A7D-4F12-4772-9C3D-82586F45CBA9}" presName="nodeFollowingNodes" presStyleLbl="node1" presStyleIdx="4" presStyleCnt="10" custRadScaleRad="106626" custRadScaleInc="-27918">
        <dgm:presLayoutVars>
          <dgm:bulletEnabled val="1"/>
        </dgm:presLayoutVars>
      </dgm:prSet>
      <dgm:spPr/>
    </dgm:pt>
    <dgm:pt modelId="{16679647-0322-4FFF-896C-3121904FC6CF}" type="pres">
      <dgm:prSet presAssocID="{E0B2C3CA-9AC2-4544-86A4-2BC78B485254}" presName="nodeFollowingNodes" presStyleLbl="node1" presStyleIdx="5" presStyleCnt="10">
        <dgm:presLayoutVars>
          <dgm:bulletEnabled val="1"/>
        </dgm:presLayoutVars>
      </dgm:prSet>
      <dgm:spPr/>
    </dgm:pt>
    <dgm:pt modelId="{31E53D6C-B060-4105-B39E-918299266277}" type="pres">
      <dgm:prSet presAssocID="{C0EF4594-E005-4FC5-BC14-CCBA10793F5A}" presName="nodeFollowingNodes" presStyleLbl="node1" presStyleIdx="6" presStyleCnt="10" custRadScaleRad="102426" custRadScaleInc="20621">
        <dgm:presLayoutVars>
          <dgm:bulletEnabled val="1"/>
        </dgm:presLayoutVars>
      </dgm:prSet>
      <dgm:spPr/>
    </dgm:pt>
    <dgm:pt modelId="{568ED029-DDFC-414C-BC97-4CD2402B3329}" type="pres">
      <dgm:prSet presAssocID="{ED2FF438-5AE1-4EA8-9344-1AEC989A6709}" presName="nodeFollowingNodes" presStyleLbl="node1" presStyleIdx="7" presStyleCnt="10" custRadScaleRad="101393" custRadScaleInc="7186">
        <dgm:presLayoutVars>
          <dgm:bulletEnabled val="1"/>
        </dgm:presLayoutVars>
      </dgm:prSet>
      <dgm:spPr/>
    </dgm:pt>
    <dgm:pt modelId="{2410D93B-8519-4EE0-BC46-55C7283131CC}" type="pres">
      <dgm:prSet presAssocID="{FD8AD36E-DA16-4FC2-B1A0-E00E06E6ADC9}" presName="nodeFollowingNodes" presStyleLbl="node1" presStyleIdx="8" presStyleCnt="10">
        <dgm:presLayoutVars>
          <dgm:bulletEnabled val="1"/>
        </dgm:presLayoutVars>
      </dgm:prSet>
      <dgm:spPr/>
    </dgm:pt>
    <dgm:pt modelId="{049F0163-0583-47E9-9644-23DA887B5C4E}" type="pres">
      <dgm:prSet presAssocID="{089C196E-F9B6-4048-A150-2401F29993CC}" presName="nodeFollowingNodes" presStyleLbl="node1" presStyleIdx="9" presStyleCnt="10" custRadScaleRad="99840" custRadScaleInc="-24860">
        <dgm:presLayoutVars>
          <dgm:bulletEnabled val="1"/>
        </dgm:presLayoutVars>
      </dgm:prSet>
      <dgm:spPr/>
    </dgm:pt>
  </dgm:ptLst>
  <dgm:cxnLst>
    <dgm:cxn modelId="{BC3CD709-921F-41A2-A938-FEEAC797EA33}" srcId="{6CCC2D53-E369-4463-8E47-3193854EDBFF}" destId="{8FE27A7D-4F12-4772-9C3D-82586F45CBA9}" srcOrd="4" destOrd="0" parTransId="{8C6BA5D5-16B9-4639-9526-AB612B7485B5}" sibTransId="{42DE8B61-03ED-4447-9C70-C37420C74C00}"/>
    <dgm:cxn modelId="{9E6DDC18-E9DF-4161-B582-67E61EA5E99E}" srcId="{6CCC2D53-E369-4463-8E47-3193854EDBFF}" destId="{F19081D3-B729-4E49-AA57-4D7D39FF3F77}" srcOrd="1" destOrd="0" parTransId="{B8577272-DA46-4EFD-871E-46E5333ABBF9}" sibTransId="{D1D3A609-873E-411D-9A75-8403561F1DF2}"/>
    <dgm:cxn modelId="{241D8A20-8D90-436A-BCB6-95AC8556BFDF}" srcId="{6CCC2D53-E369-4463-8E47-3193854EDBFF}" destId="{C0EF4594-E005-4FC5-BC14-CCBA10793F5A}" srcOrd="6" destOrd="0" parTransId="{A06D9A65-9B3B-481B-95B8-3252269FB689}" sibTransId="{37FC9D6F-F6B1-4C9E-A8C2-1BAEA0481805}"/>
    <dgm:cxn modelId="{264D6229-1281-4936-B8F1-AF517F3B61AC}" type="presOf" srcId="{ED2FF438-5AE1-4EA8-9344-1AEC989A6709}" destId="{568ED029-DDFC-414C-BC97-4CD2402B3329}" srcOrd="0" destOrd="0" presId="urn:microsoft.com/office/officeart/2005/8/layout/cycle3"/>
    <dgm:cxn modelId="{916C7034-7BDE-4010-BAF3-437DDB2F19BE}" type="presOf" srcId="{A9F9D209-98DF-419B-8A01-611464E402AE}" destId="{8192BEE5-6EF7-4A62-BA12-0738EF3F8858}" srcOrd="0" destOrd="0" presId="urn:microsoft.com/office/officeart/2005/8/layout/cycle3"/>
    <dgm:cxn modelId="{6841B043-A633-4F9F-94F4-1A75FDF3D276}" type="presOf" srcId="{FD8AD36E-DA16-4FC2-B1A0-E00E06E6ADC9}" destId="{2410D93B-8519-4EE0-BC46-55C7283131CC}" srcOrd="0" destOrd="0" presId="urn:microsoft.com/office/officeart/2005/8/layout/cycle3"/>
    <dgm:cxn modelId="{EF552265-0456-4EC6-A284-0A69289FBE87}" type="presOf" srcId="{089C196E-F9B6-4048-A150-2401F29993CC}" destId="{049F0163-0583-47E9-9644-23DA887B5C4E}" srcOrd="0" destOrd="0" presId="urn:microsoft.com/office/officeart/2005/8/layout/cycle3"/>
    <dgm:cxn modelId="{2B37AC6D-0FB7-4A32-9A76-C934DF2C6CE3}" type="presOf" srcId="{E0B2C3CA-9AC2-4544-86A4-2BC78B485254}" destId="{16679647-0322-4FFF-896C-3121904FC6CF}" srcOrd="0" destOrd="0" presId="urn:microsoft.com/office/officeart/2005/8/layout/cycle3"/>
    <dgm:cxn modelId="{B559C474-D6C0-4E99-BA90-C55B028E1EBD}" srcId="{6CCC2D53-E369-4463-8E47-3193854EDBFF}" destId="{4DFC96E2-FDED-423D-A971-A62190969CF4}" srcOrd="0" destOrd="0" parTransId="{7C774AE9-E483-4BE8-9E69-F901907669C2}" sibTransId="{0E32D3B1-E749-4411-A2B1-33C713B144BE}"/>
    <dgm:cxn modelId="{80E35F75-1B3F-4BBA-AD50-27F50D1776CA}" type="presOf" srcId="{F19081D3-B729-4E49-AA57-4D7D39FF3F77}" destId="{EA565D6A-01EA-4D73-BB5C-F934CDF28EA4}" srcOrd="0" destOrd="0" presId="urn:microsoft.com/office/officeart/2005/8/layout/cycle3"/>
    <dgm:cxn modelId="{6C660291-9E26-4878-BAFF-F5E71FD849FF}" srcId="{6CCC2D53-E369-4463-8E47-3193854EDBFF}" destId="{ED2FF438-5AE1-4EA8-9344-1AEC989A6709}" srcOrd="7" destOrd="0" parTransId="{6AA4AFA7-7957-493D-A91E-E941147989EA}" sibTransId="{8219E4E2-774C-417E-B85E-859C3F065699}"/>
    <dgm:cxn modelId="{A0BCF6A1-AA11-4048-9FEB-9CC011CF2C9F}" srcId="{6CCC2D53-E369-4463-8E47-3193854EDBFF}" destId="{A9F9D209-98DF-419B-8A01-611464E402AE}" srcOrd="3" destOrd="0" parTransId="{86325596-E197-4EA2-8A61-4C9C58B2BB60}" sibTransId="{22344A47-8B21-419C-A4EF-AD129E9A69E4}"/>
    <dgm:cxn modelId="{900B91A3-E857-4F04-8B68-2B76C333FC99}" srcId="{6CCC2D53-E369-4463-8E47-3193854EDBFF}" destId="{D830B0CB-3A01-4CEC-9DE5-575C8856B771}" srcOrd="2" destOrd="0" parTransId="{BE6EA93F-B656-4213-93D0-F5A9BAA95083}" sibTransId="{6512C8E1-B609-485F-8533-2275987C5C94}"/>
    <dgm:cxn modelId="{4D7080AD-E6D6-4D66-9DDC-4384FC339E85}" type="presOf" srcId="{4DFC96E2-FDED-423D-A971-A62190969CF4}" destId="{A64F9F90-68B0-413A-A8A0-51338644D439}" srcOrd="0" destOrd="0" presId="urn:microsoft.com/office/officeart/2005/8/layout/cycle3"/>
    <dgm:cxn modelId="{877631AF-7D8B-442C-B1B3-D2FEB7DEFEF9}" type="presOf" srcId="{6CCC2D53-E369-4463-8E47-3193854EDBFF}" destId="{18CCBA33-7896-4E2C-B640-202768B7EB76}" srcOrd="0" destOrd="0" presId="urn:microsoft.com/office/officeart/2005/8/layout/cycle3"/>
    <dgm:cxn modelId="{C5D07AB7-FC58-4503-88FD-54029C26F888}" srcId="{6CCC2D53-E369-4463-8E47-3193854EDBFF}" destId="{089C196E-F9B6-4048-A150-2401F29993CC}" srcOrd="9" destOrd="0" parTransId="{458D139B-75F6-44FF-9039-928DE9CF2140}" sibTransId="{8A018888-9F52-424C-BFE8-4199CE284F84}"/>
    <dgm:cxn modelId="{F406E7BB-A6EF-48A4-AD86-453BD9455251}" type="presOf" srcId="{D830B0CB-3A01-4CEC-9DE5-575C8856B771}" destId="{F55E9078-E6D0-4FCE-948E-377B669ECAE1}" srcOrd="0" destOrd="0" presId="urn:microsoft.com/office/officeart/2005/8/layout/cycle3"/>
    <dgm:cxn modelId="{B3D2DAD1-B7EB-4D32-96DA-26F2F41D9FBC}" type="presOf" srcId="{8FE27A7D-4F12-4772-9C3D-82586F45CBA9}" destId="{19AABCC3-2B67-4610-B529-5B2E07E65CAA}" srcOrd="0" destOrd="0" presId="urn:microsoft.com/office/officeart/2005/8/layout/cycle3"/>
    <dgm:cxn modelId="{18768AD9-8550-45B2-A850-CDAC234E75F8}" type="presOf" srcId="{0E32D3B1-E749-4411-A2B1-33C713B144BE}" destId="{75A1BF57-F468-4949-81F8-9BF41076A71B}" srcOrd="0" destOrd="0" presId="urn:microsoft.com/office/officeart/2005/8/layout/cycle3"/>
    <dgm:cxn modelId="{D916FFE3-3135-43B8-B9D4-17B9FBA59E3B}" srcId="{6CCC2D53-E369-4463-8E47-3193854EDBFF}" destId="{FD8AD36E-DA16-4FC2-B1A0-E00E06E6ADC9}" srcOrd="8" destOrd="0" parTransId="{F38BEC4F-18CA-4956-BAB6-3D1B461F69EE}" sibTransId="{2436A7E6-9125-446A-9E87-26E93EEAF014}"/>
    <dgm:cxn modelId="{51E4C0F9-AA15-46FE-831E-02C6BA9E5D36}" type="presOf" srcId="{C0EF4594-E005-4FC5-BC14-CCBA10793F5A}" destId="{31E53D6C-B060-4105-B39E-918299266277}" srcOrd="0" destOrd="0" presId="urn:microsoft.com/office/officeart/2005/8/layout/cycle3"/>
    <dgm:cxn modelId="{AE7F9EFC-B671-4457-B058-B52323109761}" srcId="{6CCC2D53-E369-4463-8E47-3193854EDBFF}" destId="{E0B2C3CA-9AC2-4544-86A4-2BC78B485254}" srcOrd="5" destOrd="0" parTransId="{6453F551-842F-4FF2-9CBD-4091EA132D63}" sibTransId="{EED71DC1-DDB5-4559-83CD-70F2E81E379A}"/>
    <dgm:cxn modelId="{5393521A-C424-4AC1-833B-03D1416E0550}" type="presParOf" srcId="{18CCBA33-7896-4E2C-B640-202768B7EB76}" destId="{ED947115-519E-4B25-965A-A7400970482B}" srcOrd="0" destOrd="0" presId="urn:microsoft.com/office/officeart/2005/8/layout/cycle3"/>
    <dgm:cxn modelId="{879B36F0-FBE6-417F-8150-E6B215DBA3F4}" type="presParOf" srcId="{ED947115-519E-4B25-965A-A7400970482B}" destId="{A64F9F90-68B0-413A-A8A0-51338644D439}" srcOrd="0" destOrd="0" presId="urn:microsoft.com/office/officeart/2005/8/layout/cycle3"/>
    <dgm:cxn modelId="{CC1F964E-8BAA-4D09-9504-9C09D55F84CE}" type="presParOf" srcId="{ED947115-519E-4B25-965A-A7400970482B}" destId="{75A1BF57-F468-4949-81F8-9BF41076A71B}" srcOrd="1" destOrd="0" presId="urn:microsoft.com/office/officeart/2005/8/layout/cycle3"/>
    <dgm:cxn modelId="{71582C9D-0139-42AC-AA52-13CF6054B489}" type="presParOf" srcId="{ED947115-519E-4B25-965A-A7400970482B}" destId="{EA565D6A-01EA-4D73-BB5C-F934CDF28EA4}" srcOrd="2" destOrd="0" presId="urn:microsoft.com/office/officeart/2005/8/layout/cycle3"/>
    <dgm:cxn modelId="{9FCA08AA-8363-44F6-BF4E-D57EE7CDAD3A}" type="presParOf" srcId="{ED947115-519E-4B25-965A-A7400970482B}" destId="{F55E9078-E6D0-4FCE-948E-377B669ECAE1}" srcOrd="3" destOrd="0" presId="urn:microsoft.com/office/officeart/2005/8/layout/cycle3"/>
    <dgm:cxn modelId="{5B54652D-49B1-49AE-833A-01F94BF7A8EC}" type="presParOf" srcId="{ED947115-519E-4B25-965A-A7400970482B}" destId="{8192BEE5-6EF7-4A62-BA12-0738EF3F8858}" srcOrd="4" destOrd="0" presId="urn:microsoft.com/office/officeart/2005/8/layout/cycle3"/>
    <dgm:cxn modelId="{A607B233-DA76-4813-964C-61F4DC31AF92}" type="presParOf" srcId="{ED947115-519E-4B25-965A-A7400970482B}" destId="{19AABCC3-2B67-4610-B529-5B2E07E65CAA}" srcOrd="5" destOrd="0" presId="urn:microsoft.com/office/officeart/2005/8/layout/cycle3"/>
    <dgm:cxn modelId="{CC6F9678-06F1-4440-B758-6B5815776FFC}" type="presParOf" srcId="{ED947115-519E-4B25-965A-A7400970482B}" destId="{16679647-0322-4FFF-896C-3121904FC6CF}" srcOrd="6" destOrd="0" presId="urn:microsoft.com/office/officeart/2005/8/layout/cycle3"/>
    <dgm:cxn modelId="{982612DF-6D29-4722-97C8-C542FA5A69A5}" type="presParOf" srcId="{ED947115-519E-4B25-965A-A7400970482B}" destId="{31E53D6C-B060-4105-B39E-918299266277}" srcOrd="7" destOrd="0" presId="urn:microsoft.com/office/officeart/2005/8/layout/cycle3"/>
    <dgm:cxn modelId="{1718A89C-20E3-48EF-B852-B6A6CA93F309}" type="presParOf" srcId="{ED947115-519E-4B25-965A-A7400970482B}" destId="{568ED029-DDFC-414C-BC97-4CD2402B3329}" srcOrd="8" destOrd="0" presId="urn:microsoft.com/office/officeart/2005/8/layout/cycle3"/>
    <dgm:cxn modelId="{5FD8CAFC-00B4-41CD-99FA-D03C7F5C280E}" type="presParOf" srcId="{ED947115-519E-4B25-965A-A7400970482B}" destId="{2410D93B-8519-4EE0-BC46-55C7283131CC}" srcOrd="9" destOrd="0" presId="urn:microsoft.com/office/officeart/2005/8/layout/cycle3"/>
    <dgm:cxn modelId="{FBF3443F-2580-43D7-9C21-B171F652E4C7}" type="presParOf" srcId="{ED947115-519E-4B25-965A-A7400970482B}" destId="{049F0163-0583-47E9-9644-23DA887B5C4E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55199-7176-4B96-96D2-9F88F01AA051}" type="doc">
      <dgm:prSet loTypeId="urn:microsoft.com/office/officeart/2005/8/layout/cycle3" loCatId="cycle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n-MY"/>
        </a:p>
      </dgm:t>
    </dgm:pt>
    <dgm:pt modelId="{CAACEB70-67ED-46DA-8DDE-C9A5BD7B0662}">
      <dgm:prSet phldrT="[Text]" custT="1"/>
      <dgm:spPr/>
      <dgm:t>
        <a:bodyPr/>
        <a:lstStyle/>
        <a:p>
          <a:r>
            <a:rPr lang="en-MY" sz="1600" b="1">
              <a:latin typeface="Arial" panose="020B0604020202020204" pitchFamily="34" charset="0"/>
              <a:cs typeface="Arial" panose="020B0604020202020204" pitchFamily="34" charset="0"/>
            </a:rPr>
            <a:t>Perancangan</a:t>
          </a:r>
        </a:p>
      </dgm:t>
    </dgm:pt>
    <dgm:pt modelId="{636D33B0-D65C-468B-8267-3A0B3E8BC8E2}" type="parTrans" cxnId="{3197C35E-0D2A-490F-9DC0-ED94995028F0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F8BB40-CF00-4FD9-8665-0CC0D037AD4F}" type="sibTrans" cxnId="{3197C35E-0D2A-490F-9DC0-ED94995028F0}">
      <dgm:prSet/>
      <dgm:spPr>
        <a:solidFill>
          <a:srgbClr val="002060"/>
        </a:solidFill>
      </dgm:spPr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C1AFFE-3284-4046-B9C7-8A46A726A6E2}">
      <dgm:prSet phldrT="[Text]" custT="1"/>
      <dgm:spPr/>
      <dgm:t>
        <a:bodyPr/>
        <a:lstStyle/>
        <a:p>
          <a:r>
            <a:rPr lang="en-MY" sz="1600" b="1">
              <a:latin typeface="Arial" panose="020B0604020202020204" pitchFamily="34" charset="0"/>
              <a:cs typeface="Arial" panose="020B0604020202020204" pitchFamily="34" charset="0"/>
            </a:rPr>
            <a:t>Rekabentuk</a:t>
          </a:r>
        </a:p>
      </dgm:t>
    </dgm:pt>
    <dgm:pt modelId="{3ADF558F-0FFD-4722-9C9B-784F250081A5}" type="parTrans" cxnId="{DC185281-1CBA-496A-89AC-19BE23EF9EE7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267D72-BA0B-4329-A015-AAFF229BDA31}" type="sibTrans" cxnId="{DC185281-1CBA-496A-89AC-19BE23EF9EE7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B23DA4-716F-460F-A19C-D2B0C590DDD0}">
      <dgm:prSet phldrT="[Text]" custT="1"/>
      <dgm:spPr/>
      <dgm:t>
        <a:bodyPr/>
        <a:lstStyle/>
        <a:p>
          <a:r>
            <a:rPr lang="en-MY" sz="1600" b="1">
              <a:latin typeface="Arial" panose="020B0604020202020204" pitchFamily="34" charset="0"/>
              <a:cs typeface="Arial" panose="020B0604020202020204" pitchFamily="34" charset="0"/>
            </a:rPr>
            <a:t>Perolehan</a:t>
          </a:r>
        </a:p>
      </dgm:t>
    </dgm:pt>
    <dgm:pt modelId="{9E121F69-BE97-41C5-A14F-964F38BD2FFC}" type="parTrans" cxnId="{D765D5CC-7319-4018-8821-E233C70450E4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D81365-3583-4516-B2D1-5EB4747DE445}" type="sibTrans" cxnId="{D765D5CC-7319-4018-8821-E233C70450E4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37B011-4649-4334-BF2B-91A83EEE2ED1}">
      <dgm:prSet phldrT="[Text]" custT="1"/>
      <dgm:spPr/>
      <dgm:t>
        <a:bodyPr/>
        <a:lstStyle/>
        <a:p>
          <a:r>
            <a:rPr lang="en-MY" sz="1600" b="1">
              <a:latin typeface="Arial" panose="020B0604020202020204" pitchFamily="34" charset="0"/>
              <a:cs typeface="Arial" panose="020B0604020202020204" pitchFamily="34" charset="0"/>
            </a:rPr>
            <a:t>Pembinaan</a:t>
          </a:r>
        </a:p>
      </dgm:t>
    </dgm:pt>
    <dgm:pt modelId="{0954549C-C17E-4C5E-9992-0D529E214D13}" type="parTrans" cxnId="{5DD66AE6-17ED-4144-A966-B905A7C3B3E6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932EDF-0230-44C5-82CA-E6A8E99DC1DC}" type="sibTrans" cxnId="{5DD66AE6-17ED-4144-A966-B905A7C3B3E6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D359B2-48D1-48AB-A93E-504B17CB44EB}">
      <dgm:prSet phldrT="[Text]" custT="1"/>
      <dgm:spPr/>
      <dgm:t>
        <a:bodyPr/>
        <a:lstStyle/>
        <a:p>
          <a:r>
            <a:rPr lang="en-MY" sz="1600" b="1">
              <a:latin typeface="Arial" panose="020B0604020202020204" pitchFamily="34" charset="0"/>
              <a:cs typeface="Arial" panose="020B0604020202020204" pitchFamily="34" charset="0"/>
            </a:rPr>
            <a:t>Penyerahan</a:t>
          </a:r>
        </a:p>
      </dgm:t>
    </dgm:pt>
    <dgm:pt modelId="{C449D29B-B5F2-4300-83DD-853969573962}" type="parTrans" cxnId="{5081A0E0-CAB1-476A-AA73-B0AE514BDAB5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0DB644-20BD-467D-B63C-83547FF05C57}" type="sibTrans" cxnId="{5081A0E0-CAB1-476A-AA73-B0AE514BDAB5}">
      <dgm:prSet/>
      <dgm:spPr/>
      <dgm:t>
        <a:bodyPr/>
        <a:lstStyle/>
        <a:p>
          <a:endParaRPr lang="en-MY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80A185-AC76-460B-9C91-88F08EA28B34}" type="pres">
      <dgm:prSet presAssocID="{18655199-7176-4B96-96D2-9F88F01AA051}" presName="Name0" presStyleCnt="0">
        <dgm:presLayoutVars>
          <dgm:dir/>
          <dgm:resizeHandles val="exact"/>
        </dgm:presLayoutVars>
      </dgm:prSet>
      <dgm:spPr/>
    </dgm:pt>
    <dgm:pt modelId="{53F67644-6CF8-4892-811E-0118074ADB7E}" type="pres">
      <dgm:prSet presAssocID="{18655199-7176-4B96-96D2-9F88F01AA051}" presName="cycle" presStyleCnt="0"/>
      <dgm:spPr/>
    </dgm:pt>
    <dgm:pt modelId="{4D84AA37-569F-44EC-AB54-C74BA9487FF9}" type="pres">
      <dgm:prSet presAssocID="{CAACEB70-67ED-46DA-8DDE-C9A5BD7B0662}" presName="nodeFirstNode" presStyleLbl="node1" presStyleIdx="0" presStyleCnt="5" custScaleY="40076" custRadScaleRad="102114">
        <dgm:presLayoutVars>
          <dgm:bulletEnabled val="1"/>
        </dgm:presLayoutVars>
      </dgm:prSet>
      <dgm:spPr/>
    </dgm:pt>
    <dgm:pt modelId="{6AD8143E-1C83-4904-B048-2B29730FCF13}" type="pres">
      <dgm:prSet presAssocID="{D5F8BB40-CF00-4FD9-8665-0CC0D037AD4F}" presName="sibTransFirstNode" presStyleLbl="bgShp" presStyleIdx="0" presStyleCnt="1" custLinFactNeighborX="215" custLinFactNeighborY="769"/>
      <dgm:spPr/>
    </dgm:pt>
    <dgm:pt modelId="{2EDE22CF-590E-4EBC-A929-DE65AA435EEC}" type="pres">
      <dgm:prSet presAssocID="{00C1AFFE-3284-4046-B9C7-8A46A726A6E2}" presName="nodeFollowingNodes" presStyleLbl="node1" presStyleIdx="1" presStyleCnt="5" custScaleY="44778">
        <dgm:presLayoutVars>
          <dgm:bulletEnabled val="1"/>
        </dgm:presLayoutVars>
      </dgm:prSet>
      <dgm:spPr/>
    </dgm:pt>
    <dgm:pt modelId="{38A77D1D-1BE6-4B70-AEF6-DAE6A6B53764}" type="pres">
      <dgm:prSet presAssocID="{25B23DA4-716F-460F-A19C-D2B0C590DDD0}" presName="nodeFollowingNodes" presStyleLbl="node1" presStyleIdx="2" presStyleCnt="5" custScaleY="47596" custRadScaleRad="96543" custRadScaleInc="-40357">
        <dgm:presLayoutVars>
          <dgm:bulletEnabled val="1"/>
        </dgm:presLayoutVars>
      </dgm:prSet>
      <dgm:spPr/>
    </dgm:pt>
    <dgm:pt modelId="{51D33F86-D193-433D-AAD0-E5668F91AA5D}" type="pres">
      <dgm:prSet presAssocID="{0137B011-4649-4334-BF2B-91A83EEE2ED1}" presName="nodeFollowingNodes" presStyleLbl="node1" presStyleIdx="3" presStyleCnt="5" custScaleY="43275" custRadScaleRad="93192" custRadScaleInc="40106">
        <dgm:presLayoutVars>
          <dgm:bulletEnabled val="1"/>
        </dgm:presLayoutVars>
      </dgm:prSet>
      <dgm:spPr/>
    </dgm:pt>
    <dgm:pt modelId="{6B01E86B-60F6-449B-9635-0A20F095F288}" type="pres">
      <dgm:prSet presAssocID="{42D359B2-48D1-48AB-A93E-504B17CB44EB}" presName="nodeFollowingNodes" presStyleLbl="node1" presStyleIdx="4" presStyleCnt="5" custScaleY="42454">
        <dgm:presLayoutVars>
          <dgm:bulletEnabled val="1"/>
        </dgm:presLayoutVars>
      </dgm:prSet>
      <dgm:spPr/>
    </dgm:pt>
  </dgm:ptLst>
  <dgm:cxnLst>
    <dgm:cxn modelId="{1B91D829-C931-4BAB-906E-B5D2AAE4BDF2}" type="presOf" srcId="{0137B011-4649-4334-BF2B-91A83EEE2ED1}" destId="{51D33F86-D193-433D-AAD0-E5668F91AA5D}" srcOrd="0" destOrd="0" presId="urn:microsoft.com/office/officeart/2005/8/layout/cycle3"/>
    <dgm:cxn modelId="{3197C35E-0D2A-490F-9DC0-ED94995028F0}" srcId="{18655199-7176-4B96-96D2-9F88F01AA051}" destId="{CAACEB70-67ED-46DA-8DDE-C9A5BD7B0662}" srcOrd="0" destOrd="0" parTransId="{636D33B0-D65C-468B-8267-3A0B3E8BC8E2}" sibTransId="{D5F8BB40-CF00-4FD9-8665-0CC0D037AD4F}"/>
    <dgm:cxn modelId="{02BF0662-D124-4857-8920-079CA3A7FF4D}" type="presOf" srcId="{25B23DA4-716F-460F-A19C-D2B0C590DDD0}" destId="{38A77D1D-1BE6-4B70-AEF6-DAE6A6B53764}" srcOrd="0" destOrd="0" presId="urn:microsoft.com/office/officeart/2005/8/layout/cycle3"/>
    <dgm:cxn modelId="{B476BE47-2BC6-4BCC-953E-6E0919008773}" type="presOf" srcId="{42D359B2-48D1-48AB-A93E-504B17CB44EB}" destId="{6B01E86B-60F6-449B-9635-0A20F095F288}" srcOrd="0" destOrd="0" presId="urn:microsoft.com/office/officeart/2005/8/layout/cycle3"/>
    <dgm:cxn modelId="{E11B404E-754C-4474-AF35-AE85F0EEB4E2}" type="presOf" srcId="{00C1AFFE-3284-4046-B9C7-8A46A726A6E2}" destId="{2EDE22CF-590E-4EBC-A929-DE65AA435EEC}" srcOrd="0" destOrd="0" presId="urn:microsoft.com/office/officeart/2005/8/layout/cycle3"/>
    <dgm:cxn modelId="{91D24753-023A-41E5-B625-D5C9598787B1}" type="presOf" srcId="{D5F8BB40-CF00-4FD9-8665-0CC0D037AD4F}" destId="{6AD8143E-1C83-4904-B048-2B29730FCF13}" srcOrd="0" destOrd="0" presId="urn:microsoft.com/office/officeart/2005/8/layout/cycle3"/>
    <dgm:cxn modelId="{DC185281-1CBA-496A-89AC-19BE23EF9EE7}" srcId="{18655199-7176-4B96-96D2-9F88F01AA051}" destId="{00C1AFFE-3284-4046-B9C7-8A46A726A6E2}" srcOrd="1" destOrd="0" parTransId="{3ADF558F-0FFD-4722-9C9B-784F250081A5}" sibTransId="{65267D72-BA0B-4329-A015-AAFF229BDA31}"/>
    <dgm:cxn modelId="{42C8C4B3-F55A-4E36-9278-D60FC92B7E52}" type="presOf" srcId="{18655199-7176-4B96-96D2-9F88F01AA051}" destId="{F480A185-AC76-460B-9C91-88F08EA28B34}" srcOrd="0" destOrd="0" presId="urn:microsoft.com/office/officeart/2005/8/layout/cycle3"/>
    <dgm:cxn modelId="{D765D5CC-7319-4018-8821-E233C70450E4}" srcId="{18655199-7176-4B96-96D2-9F88F01AA051}" destId="{25B23DA4-716F-460F-A19C-D2B0C590DDD0}" srcOrd="2" destOrd="0" parTransId="{9E121F69-BE97-41C5-A14F-964F38BD2FFC}" sibTransId="{8DD81365-3583-4516-B2D1-5EB4747DE445}"/>
    <dgm:cxn modelId="{BC40DFDA-1B10-4C60-B7A2-C3D6AEC3F789}" type="presOf" srcId="{CAACEB70-67ED-46DA-8DDE-C9A5BD7B0662}" destId="{4D84AA37-569F-44EC-AB54-C74BA9487FF9}" srcOrd="0" destOrd="0" presId="urn:microsoft.com/office/officeart/2005/8/layout/cycle3"/>
    <dgm:cxn modelId="{5081A0E0-CAB1-476A-AA73-B0AE514BDAB5}" srcId="{18655199-7176-4B96-96D2-9F88F01AA051}" destId="{42D359B2-48D1-48AB-A93E-504B17CB44EB}" srcOrd="4" destOrd="0" parTransId="{C449D29B-B5F2-4300-83DD-853969573962}" sibTransId="{1D0DB644-20BD-467D-B63C-83547FF05C57}"/>
    <dgm:cxn modelId="{5DD66AE6-17ED-4144-A966-B905A7C3B3E6}" srcId="{18655199-7176-4B96-96D2-9F88F01AA051}" destId="{0137B011-4649-4334-BF2B-91A83EEE2ED1}" srcOrd="3" destOrd="0" parTransId="{0954549C-C17E-4C5E-9992-0D529E214D13}" sibTransId="{D0932EDF-0230-44C5-82CA-E6A8E99DC1DC}"/>
    <dgm:cxn modelId="{CC3B8B29-6735-485E-9121-5AFF73D19E01}" type="presParOf" srcId="{F480A185-AC76-460B-9C91-88F08EA28B34}" destId="{53F67644-6CF8-4892-811E-0118074ADB7E}" srcOrd="0" destOrd="0" presId="urn:microsoft.com/office/officeart/2005/8/layout/cycle3"/>
    <dgm:cxn modelId="{E7065EE2-8791-40B5-96C5-4BAC9C1799A8}" type="presParOf" srcId="{53F67644-6CF8-4892-811E-0118074ADB7E}" destId="{4D84AA37-569F-44EC-AB54-C74BA9487FF9}" srcOrd="0" destOrd="0" presId="urn:microsoft.com/office/officeart/2005/8/layout/cycle3"/>
    <dgm:cxn modelId="{3597392D-7A20-4518-86FC-E7ED07BE7496}" type="presParOf" srcId="{53F67644-6CF8-4892-811E-0118074ADB7E}" destId="{6AD8143E-1C83-4904-B048-2B29730FCF13}" srcOrd="1" destOrd="0" presId="urn:microsoft.com/office/officeart/2005/8/layout/cycle3"/>
    <dgm:cxn modelId="{9C6E629B-01CA-43F1-A3C7-317BA376732E}" type="presParOf" srcId="{53F67644-6CF8-4892-811E-0118074ADB7E}" destId="{2EDE22CF-590E-4EBC-A929-DE65AA435EEC}" srcOrd="2" destOrd="0" presId="urn:microsoft.com/office/officeart/2005/8/layout/cycle3"/>
    <dgm:cxn modelId="{FC31A94D-DB5D-470D-A916-2E9DD479CF65}" type="presParOf" srcId="{53F67644-6CF8-4892-811E-0118074ADB7E}" destId="{38A77D1D-1BE6-4B70-AEF6-DAE6A6B53764}" srcOrd="3" destOrd="0" presId="urn:microsoft.com/office/officeart/2005/8/layout/cycle3"/>
    <dgm:cxn modelId="{D355169D-DEB5-4B8E-881F-B575004AFF0D}" type="presParOf" srcId="{53F67644-6CF8-4892-811E-0118074ADB7E}" destId="{51D33F86-D193-433D-AAD0-E5668F91AA5D}" srcOrd="4" destOrd="0" presId="urn:microsoft.com/office/officeart/2005/8/layout/cycle3"/>
    <dgm:cxn modelId="{403778D9-CE05-4FCB-8E83-9343288FC78E}" type="presParOf" srcId="{53F67644-6CF8-4892-811E-0118074ADB7E}" destId="{6B01E86B-60F6-449B-9635-0A20F095F28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1BF57-F468-4949-81F8-9BF41076A71B}">
      <dsp:nvSpPr>
        <dsp:cNvPr id="0" name=""/>
        <dsp:cNvSpPr/>
      </dsp:nvSpPr>
      <dsp:spPr>
        <a:xfrm>
          <a:off x="2885570" y="-69682"/>
          <a:ext cx="5631965" cy="5631965"/>
        </a:xfrm>
        <a:prstGeom prst="circularArrow">
          <a:avLst>
            <a:gd name="adj1" fmla="val 5544"/>
            <a:gd name="adj2" fmla="val 330680"/>
            <a:gd name="adj3" fmla="val 14835523"/>
            <a:gd name="adj4" fmla="val 16769208"/>
            <a:gd name="adj5" fmla="val 5757"/>
          </a:avLst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F9F90-68B0-413A-A8A0-51338644D439}">
      <dsp:nvSpPr>
        <dsp:cNvPr id="0" name=""/>
        <dsp:cNvSpPr/>
      </dsp:nvSpPr>
      <dsp:spPr>
        <a:xfrm>
          <a:off x="5026442" y="3953"/>
          <a:ext cx="1350221" cy="67511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1. Fasa Perancangan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5059398" y="36909"/>
        <a:ext cx="1284309" cy="609198"/>
      </dsp:txXfrm>
    </dsp:sp>
    <dsp:sp modelId="{EA565D6A-01EA-4D73-BB5C-F934CDF28EA4}">
      <dsp:nvSpPr>
        <dsp:cNvPr id="0" name=""/>
        <dsp:cNvSpPr/>
      </dsp:nvSpPr>
      <dsp:spPr>
        <a:xfrm>
          <a:off x="6963988" y="700946"/>
          <a:ext cx="1350221" cy="67511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2. Fasa Reka bentuk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6996944" y="733902"/>
        <a:ext cx="1284309" cy="609198"/>
      </dsp:txXfrm>
    </dsp:sp>
    <dsp:sp modelId="{F55E9078-E6D0-4FCE-948E-377B669ECAE1}">
      <dsp:nvSpPr>
        <dsp:cNvPr id="0" name=""/>
        <dsp:cNvSpPr/>
      </dsp:nvSpPr>
      <dsp:spPr>
        <a:xfrm>
          <a:off x="7310586" y="1663481"/>
          <a:ext cx="1350221" cy="67511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3. Fasa Perolehan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7343542" y="1696437"/>
        <a:ext cx="1284309" cy="609198"/>
      </dsp:txXfrm>
    </dsp:sp>
    <dsp:sp modelId="{8192BEE5-6EF7-4A62-BA12-0738EF3F8858}">
      <dsp:nvSpPr>
        <dsp:cNvPr id="0" name=""/>
        <dsp:cNvSpPr/>
      </dsp:nvSpPr>
      <dsp:spPr>
        <a:xfrm>
          <a:off x="7485407" y="3104196"/>
          <a:ext cx="1350221" cy="67511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4. Fasa Pembinaan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7518363" y="3137152"/>
        <a:ext cx="1284309" cy="609198"/>
      </dsp:txXfrm>
    </dsp:sp>
    <dsp:sp modelId="{19AABCC3-2B67-4610-B529-5B2E07E65CAA}">
      <dsp:nvSpPr>
        <dsp:cNvPr id="0" name=""/>
        <dsp:cNvSpPr/>
      </dsp:nvSpPr>
      <dsp:spPr>
        <a:xfrm>
          <a:off x="6841538" y="4212094"/>
          <a:ext cx="1350221" cy="67511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5. Fasa Penyerahan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6874494" y="4245050"/>
        <a:ext cx="1284309" cy="609198"/>
      </dsp:txXfrm>
    </dsp:sp>
    <dsp:sp modelId="{16679647-0322-4FFF-896C-3121904FC6CF}">
      <dsp:nvSpPr>
        <dsp:cNvPr id="0" name=""/>
        <dsp:cNvSpPr/>
      </dsp:nvSpPr>
      <dsp:spPr>
        <a:xfrm>
          <a:off x="5026442" y="4807335"/>
          <a:ext cx="1350221" cy="67511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6. Fasa Penerimaan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5059398" y="4840291"/>
        <a:ext cx="1284309" cy="609198"/>
      </dsp:txXfrm>
    </dsp:sp>
    <dsp:sp modelId="{31E53D6C-B060-4105-B39E-918299266277}">
      <dsp:nvSpPr>
        <dsp:cNvPr id="0" name=""/>
        <dsp:cNvSpPr/>
      </dsp:nvSpPr>
      <dsp:spPr>
        <a:xfrm>
          <a:off x="3356663" y="4212084"/>
          <a:ext cx="1350221" cy="67511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7. Fasa Operasi &amp; Senggara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3389619" y="4245040"/>
        <a:ext cx="1284309" cy="609198"/>
      </dsp:txXfrm>
    </dsp:sp>
    <dsp:sp modelId="{568ED029-DDFC-414C-BC97-4CD2402B3329}">
      <dsp:nvSpPr>
        <dsp:cNvPr id="0" name=""/>
        <dsp:cNvSpPr/>
      </dsp:nvSpPr>
      <dsp:spPr>
        <a:xfrm>
          <a:off x="2681552" y="3062477"/>
          <a:ext cx="1350221" cy="67511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8. Fasa Penilaian Aset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2714508" y="3095433"/>
        <a:ext cx="1284309" cy="609198"/>
      </dsp:txXfrm>
    </dsp:sp>
    <dsp:sp modelId="{2410D93B-8519-4EE0-BC46-55C7283131CC}">
      <dsp:nvSpPr>
        <dsp:cNvPr id="0" name=""/>
        <dsp:cNvSpPr/>
      </dsp:nvSpPr>
      <dsp:spPr>
        <a:xfrm>
          <a:off x="2742298" y="1663481"/>
          <a:ext cx="1350221" cy="67511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9. Fasa Pemulihan &amp; Naiktaraf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2775254" y="1696437"/>
        <a:ext cx="1284309" cy="609198"/>
      </dsp:txXfrm>
    </dsp:sp>
    <dsp:sp modelId="{049F0163-0583-47E9-9644-23DA887B5C4E}">
      <dsp:nvSpPr>
        <dsp:cNvPr id="0" name=""/>
        <dsp:cNvSpPr/>
      </dsp:nvSpPr>
      <dsp:spPr>
        <a:xfrm>
          <a:off x="3356667" y="684735"/>
          <a:ext cx="1350221" cy="67511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Arial Rounded MT Bold" panose="020F0704030504030204" pitchFamily="34" charset="0"/>
            </a:rPr>
            <a:t>10. Fasa Pelupusan</a:t>
          </a:r>
          <a:endParaRPr lang="en-MY" sz="1400" kern="1200">
            <a:latin typeface="Arial Rounded MT Bold" panose="020F0704030504030204" pitchFamily="34" charset="0"/>
          </a:endParaRPr>
        </a:p>
      </dsp:txBody>
      <dsp:txXfrm>
        <a:off x="3389623" y="717691"/>
        <a:ext cx="1284309" cy="60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8143E-1C83-4904-B048-2B29730FCF13}">
      <dsp:nvSpPr>
        <dsp:cNvPr id="0" name=""/>
        <dsp:cNvSpPr/>
      </dsp:nvSpPr>
      <dsp:spPr>
        <a:xfrm>
          <a:off x="765673" y="-36653"/>
          <a:ext cx="3477992" cy="3477992"/>
        </a:xfrm>
        <a:prstGeom prst="circularArrow">
          <a:avLst>
            <a:gd name="adj1" fmla="val 5544"/>
            <a:gd name="adj2" fmla="val 330680"/>
            <a:gd name="adj3" fmla="val 13854714"/>
            <a:gd name="adj4" fmla="val 17338198"/>
            <a:gd name="adj5" fmla="val 5757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4AA37-569F-44EC-AB54-C74BA9487FF9}">
      <dsp:nvSpPr>
        <dsp:cNvPr id="0" name=""/>
        <dsp:cNvSpPr/>
      </dsp:nvSpPr>
      <dsp:spPr>
        <a:xfrm>
          <a:off x="1710722" y="191087"/>
          <a:ext cx="1572938" cy="3151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600" b="1" kern="1200">
              <a:latin typeface="Arial" panose="020B0604020202020204" pitchFamily="34" charset="0"/>
              <a:cs typeface="Arial" panose="020B0604020202020204" pitchFamily="34" charset="0"/>
            </a:rPr>
            <a:t>Perancangan</a:t>
          </a:r>
        </a:p>
      </dsp:txBody>
      <dsp:txXfrm>
        <a:off x="1726108" y="206473"/>
        <a:ext cx="1542166" cy="284413"/>
      </dsp:txXfrm>
    </dsp:sp>
    <dsp:sp modelId="{2EDE22CF-590E-4EBC-A929-DE65AA435EEC}">
      <dsp:nvSpPr>
        <dsp:cNvPr id="0" name=""/>
        <dsp:cNvSpPr/>
      </dsp:nvSpPr>
      <dsp:spPr>
        <a:xfrm>
          <a:off x="3121284" y="1228784"/>
          <a:ext cx="1572938" cy="3521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600" b="1" kern="1200">
              <a:latin typeface="Arial" panose="020B0604020202020204" pitchFamily="34" charset="0"/>
              <a:cs typeface="Arial" panose="020B0604020202020204" pitchFamily="34" charset="0"/>
            </a:rPr>
            <a:t>Rekabentuk</a:t>
          </a:r>
        </a:p>
      </dsp:txBody>
      <dsp:txXfrm>
        <a:off x="3138475" y="1245975"/>
        <a:ext cx="1538556" cy="317783"/>
      </dsp:txXfrm>
    </dsp:sp>
    <dsp:sp modelId="{38A77D1D-1BE6-4B70-AEF6-DAE6A6B53764}">
      <dsp:nvSpPr>
        <dsp:cNvPr id="0" name=""/>
        <dsp:cNvSpPr/>
      </dsp:nvSpPr>
      <dsp:spPr>
        <a:xfrm>
          <a:off x="2953435" y="2387321"/>
          <a:ext cx="1572938" cy="3743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600" b="1" kern="1200">
              <a:latin typeface="Arial" panose="020B0604020202020204" pitchFamily="34" charset="0"/>
              <a:cs typeface="Arial" panose="020B0604020202020204" pitchFamily="34" charset="0"/>
            </a:rPr>
            <a:t>Perolehan</a:t>
          </a:r>
        </a:p>
      </dsp:txBody>
      <dsp:txXfrm>
        <a:off x="2971708" y="2405594"/>
        <a:ext cx="1536392" cy="337781"/>
      </dsp:txXfrm>
    </dsp:sp>
    <dsp:sp modelId="{51D33F86-D193-433D-AAD0-E5668F91AA5D}">
      <dsp:nvSpPr>
        <dsp:cNvPr id="0" name=""/>
        <dsp:cNvSpPr/>
      </dsp:nvSpPr>
      <dsp:spPr>
        <a:xfrm>
          <a:off x="512953" y="2382775"/>
          <a:ext cx="1572938" cy="3403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600" b="1" kern="1200">
              <a:latin typeface="Arial" panose="020B0604020202020204" pitchFamily="34" charset="0"/>
              <a:cs typeface="Arial" panose="020B0604020202020204" pitchFamily="34" charset="0"/>
            </a:rPr>
            <a:t>Pembinaan</a:t>
          </a:r>
        </a:p>
      </dsp:txBody>
      <dsp:txXfrm>
        <a:off x="529567" y="2399389"/>
        <a:ext cx="1539710" cy="307116"/>
      </dsp:txXfrm>
    </dsp:sp>
    <dsp:sp modelId="{6B01E86B-60F6-449B-9635-0A20F095F288}">
      <dsp:nvSpPr>
        <dsp:cNvPr id="0" name=""/>
        <dsp:cNvSpPr/>
      </dsp:nvSpPr>
      <dsp:spPr>
        <a:xfrm>
          <a:off x="300160" y="1237923"/>
          <a:ext cx="1572938" cy="3338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600" b="1" kern="1200">
              <a:latin typeface="Arial" panose="020B0604020202020204" pitchFamily="34" charset="0"/>
              <a:cs typeface="Arial" panose="020B0604020202020204" pitchFamily="34" charset="0"/>
            </a:rPr>
            <a:t>Penyerahan</a:t>
          </a:r>
        </a:p>
      </dsp:txBody>
      <dsp:txXfrm>
        <a:off x="316459" y="1254222"/>
        <a:ext cx="1540340" cy="30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79022-A08F-4886-9970-AA533689769B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0463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81F67-ACFF-4700-8B80-811A02B8E15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84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11057-00AC-4769-B695-750A81A57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3103B-41B0-478F-8495-AF39AAB7B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DDE02-37B4-4CE3-8FFE-04C68376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8A8B6-F9E6-4CA8-9A09-0E020DBDA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60543-0B20-4694-84BC-15BE5D4F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956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8215-AE02-43DC-B872-908DCCD3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5287C-3F07-49AB-8F0D-CD99E06CC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BD446-3F06-4653-ACBD-A6C0FD7C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C0822-FE70-42FC-9B33-B0CC4BF3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47CC1-04AE-4893-BC3F-DCA7C9654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518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EDA4B-3C21-4416-968D-F30E5CA36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55633-6EC0-4978-A953-58B9E2BB0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4340F-34DA-4DF1-93A1-40A3B9244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B7D52-4043-4B0D-A176-BC988206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EE4BB-198D-461E-B813-72C38504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466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E39C-8DFC-40C4-A243-AED76121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65E23-CC44-408D-9D0E-EF7B76B2E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AEF26-1D79-41CA-8B85-D51308A8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75B82-051F-49CF-B5BD-73C5F692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01023-E5E9-4F4E-AB10-36BE7E79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22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3117-2F67-433E-BFBD-50111FBB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D61CD-37F3-4B94-8FBF-76A6D2983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858B5-651E-451E-814F-F55389CB4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82443-C26B-4DE6-8998-15E48788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4E587-F18D-4AED-BE31-6B76302A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677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46C0-31E6-4D5D-834C-70854B20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D433F-9082-4EF3-B557-5C8F18596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0C13E-F705-407D-B159-FFC747376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CBD35-7D88-4265-A631-7EB97CA6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EABB2-7556-40E6-B0B9-DA147457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115F0-CCB9-45AB-BB16-B312E1519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834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C6B91-FB10-433F-9649-694AC4FC6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6A12C-06D5-4B17-89A9-B1E27DE88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BD598-6D7F-4B9B-96B3-AD06BA288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CD2AD-D3B6-4BD0-99AA-C63279061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6AB41-4511-46CB-B8F4-BE44CC18DA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E9FB00-16D3-43EC-B917-53994630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690A07-7FF6-4B27-95FA-88AF5273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FB25D1-92AC-457E-AA6D-E6CB4CFAD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558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B147-C02A-45B5-9A78-3429EC61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084802-DF0B-4F7F-B8E5-89A71839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A1E2D7-B47F-4E40-8948-FBD3775C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FD564-90E8-4345-9B24-5BBBAACC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207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CAD090-1177-4AA2-B168-8E25669F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B4C991-BF2D-4BDC-96D1-6EDE2C36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D5232-53AC-4B4C-98DB-E100933B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350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9FC2-74D5-4DCC-8954-86A5743B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2290B-01F1-44B8-9507-991855CAF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C5B02-88E6-49F0-8D91-5AC1FCF92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F240D-42BB-448F-8CBE-E8F16BF3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ED392-FE01-4253-BBCA-6ED8576A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8ACA3-1866-48AD-8AF5-DC19ECC0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413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FDBA-3A7B-4BE3-A992-712DD3A1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8B4F64-F403-4B08-BC23-1880E0E01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593B3-69A3-412F-BBA0-3CB594829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7DBD6-670F-4F8E-8EE2-DE2B3D5A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1E077-AC16-4B35-9D66-1C81D217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791B7-D2F2-4E98-B7B9-B40C5FCA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50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9FAB1F-F14E-4CB4-A1B4-89A10E8A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BA296-99D7-4AF6-BE36-9E3FC27EE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175E7-648F-4B27-9B27-06CF963C3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F95AC-272B-4BEF-9138-364443727CBE}" type="datetimeFigureOut">
              <a:rPr lang="en-MY" smtClean="0"/>
              <a:t>17/5/2022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AF32-3BE1-4B81-959A-E4080872D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4FDF6-AF88-4B53-855A-B3C74135A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260C-4CCB-41A5-9827-6BD9B56CA6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740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microsoft.com/office/2007/relationships/hdphoto" Target="../media/hdphoto4.wdp"/><Relationship Id="rId18" Type="http://schemas.openxmlformats.org/officeDocument/2006/relationships/diagramColors" Target="../diagrams/colors2.xml"/><Relationship Id="rId3" Type="http://schemas.microsoft.com/office/2007/relationships/hdphoto" Target="../media/hdphoto1.wdp"/><Relationship Id="rId7" Type="http://schemas.openxmlformats.org/officeDocument/2006/relationships/image" Target="../media/image13.jpg"/><Relationship Id="rId12" Type="http://schemas.openxmlformats.org/officeDocument/2006/relationships/image" Target="../media/image16.png"/><Relationship Id="rId17" Type="http://schemas.openxmlformats.org/officeDocument/2006/relationships/diagramQuickStyle" Target="../diagrams/quickStyle2.xml"/><Relationship Id="rId2" Type="http://schemas.openxmlformats.org/officeDocument/2006/relationships/image" Target="../media/image10.png"/><Relationship Id="rId16" Type="http://schemas.openxmlformats.org/officeDocument/2006/relationships/diagramLayout" Target="../diagrams/layout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microsoft.com/office/2007/relationships/hdphoto" Target="../media/hdphoto3.wdp"/><Relationship Id="rId5" Type="http://schemas.openxmlformats.org/officeDocument/2006/relationships/image" Target="../media/image12.png"/><Relationship Id="rId15" Type="http://schemas.openxmlformats.org/officeDocument/2006/relationships/diagramData" Target="../diagrams/data2.xml"/><Relationship Id="rId10" Type="http://schemas.openxmlformats.org/officeDocument/2006/relationships/image" Target="../media/image15.png"/><Relationship Id="rId19" Type="http://schemas.microsoft.com/office/2007/relationships/diagramDrawing" Target="../diagrams/drawing2.xml"/><Relationship Id="rId4" Type="http://schemas.openxmlformats.org/officeDocument/2006/relationships/image" Target="../media/image11.png"/><Relationship Id="rId9" Type="http://schemas.openxmlformats.org/officeDocument/2006/relationships/image" Target="../media/image14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hdphoto" Target="../media/hdphoto8.wdp"/><Relationship Id="rId3" Type="http://schemas.microsoft.com/office/2007/relationships/hdphoto" Target="../media/hdphoto5.wdp"/><Relationship Id="rId7" Type="http://schemas.microsoft.com/office/2007/relationships/hdphoto" Target="../media/hdphoto4.wdp"/><Relationship Id="rId12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microsoft.com/office/2007/relationships/hdphoto" Target="../media/hdphoto7.wdp"/><Relationship Id="rId5" Type="http://schemas.microsoft.com/office/2007/relationships/hdphoto" Target="../media/hdphoto6.wdp"/><Relationship Id="rId15" Type="http://schemas.openxmlformats.org/officeDocument/2006/relationships/image" Target="../media/image23.jpg"/><Relationship Id="rId10" Type="http://schemas.openxmlformats.org/officeDocument/2006/relationships/image" Target="../media/image21.png"/><Relationship Id="rId4" Type="http://schemas.openxmlformats.org/officeDocument/2006/relationships/image" Target="../media/image19.png"/><Relationship Id="rId9" Type="http://schemas.microsoft.com/office/2007/relationships/hdphoto" Target="../media/hdphoto2.wdp"/><Relationship Id="rId1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16A63D2-C77C-4814-9A7D-E310CC67D9C4}"/>
              </a:ext>
            </a:extLst>
          </p:cNvPr>
          <p:cNvSpPr/>
          <p:nvPr/>
        </p:nvSpPr>
        <p:spPr>
          <a:xfrm>
            <a:off x="0" y="6021288"/>
            <a:ext cx="12192000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/>
              <a:t>PASUKAN PROJEK J10</a:t>
            </a:r>
          </a:p>
          <a:p>
            <a:pPr algn="r"/>
            <a:r>
              <a:rPr lang="en-US" b="1"/>
              <a:t>CAWANGAN DASAR &amp; PENGURUSAN KORPORAT</a:t>
            </a:r>
          </a:p>
          <a:p>
            <a:pPr algn="r"/>
            <a:r>
              <a:rPr lang="en-US" b="1"/>
              <a:t>JABATAN KERJA RAYA MALAYSIA</a:t>
            </a:r>
            <a:endParaRPr lang="en-MY" b="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99C641-577E-4A57-96EE-C338BDE2AF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5" y="5305245"/>
            <a:ext cx="2670396" cy="1552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D19CD1-09D4-4EC8-A755-7C6B40D6A824}"/>
              </a:ext>
            </a:extLst>
          </p:cNvPr>
          <p:cNvSpPr/>
          <p:nvPr/>
        </p:nvSpPr>
        <p:spPr>
          <a:xfrm>
            <a:off x="2038029" y="2796807"/>
            <a:ext cx="81159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>
                <a:ln w="0"/>
                <a:effectLst>
                  <a:reflection blurRad="6350" stA="53000" endA="300" endPos="35500" dir="5400000" sy="-90000" algn="bl" rotWithShape="0"/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SISTEM J10</a:t>
            </a:r>
          </a:p>
          <a:p>
            <a:pPr algn="ctr"/>
            <a:r>
              <a:rPr lang="en-US" sz="3200" b="1">
                <a:ln w="0"/>
                <a:effectLst>
                  <a:reflection blurRad="6350" stA="53000" endA="300" endPos="35500" dir="5400000" sy="-90000" algn="bl" rotWithShape="0"/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Kelangsungan Pendigitalan Era Endimik</a:t>
            </a:r>
            <a:endParaRPr lang="en-MY" sz="3200" b="1">
              <a:ln w="0"/>
              <a:effectLst>
                <a:reflection blurRad="6350" stA="53000" endA="300" endPos="35500" dir="5400000" sy="-90000" algn="bl" rotWithShape="0"/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BF90A5F-D15E-B208-C261-DFDF669C7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19" y="373211"/>
            <a:ext cx="1248561" cy="88341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32AF341-B5EE-5600-B311-76036A209667}"/>
              </a:ext>
            </a:extLst>
          </p:cNvPr>
          <p:cNvSpPr/>
          <p:nvPr/>
        </p:nvSpPr>
        <p:spPr>
          <a:xfrm>
            <a:off x="2500632" y="1364407"/>
            <a:ext cx="734624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>
                <a:ln w="0"/>
                <a:effectLst>
                  <a:reflection blurRad="6350" stA="53000" endA="300" endPos="35500" dir="5400000" sy="-90000" algn="bl" rotWithShape="0"/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MESYUARAT PEGAWAI KANAN JKR</a:t>
            </a:r>
          </a:p>
          <a:p>
            <a:pPr algn="ctr"/>
            <a:r>
              <a:rPr lang="en-US" sz="3200" b="1">
                <a:ln w="0"/>
                <a:effectLst>
                  <a:reflection blurRad="6350" stA="53000" endA="300" endPos="35500" dir="5400000" sy="-90000" algn="bl" rotWithShape="0"/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2022</a:t>
            </a:r>
            <a:endParaRPr lang="en-MY" sz="3200" b="1">
              <a:ln w="0"/>
              <a:effectLst>
                <a:reflection blurRad="6350" stA="53000" endA="300" endPos="35500" dir="5400000" sy="-90000" algn="bl" rotWithShape="0"/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53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6E4591F-1B9B-414F-AE1B-EF0DBBE1A23D}"/>
              </a:ext>
            </a:extLst>
          </p:cNvPr>
          <p:cNvGraphicFramePr/>
          <p:nvPr/>
        </p:nvGraphicFramePr>
        <p:xfrm>
          <a:off x="2997025" y="685800"/>
          <a:ext cx="11403106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C99C641-577E-4A57-96EE-C338BDE2AF6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637" y="2433540"/>
            <a:ext cx="2740084" cy="15863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A30395-287C-4B3C-853F-E37FB475DCB8}"/>
              </a:ext>
            </a:extLst>
          </p:cNvPr>
          <p:cNvSpPr txBox="1"/>
          <p:nvPr/>
        </p:nvSpPr>
        <p:spPr>
          <a:xfrm>
            <a:off x="560717" y="1464325"/>
            <a:ext cx="49360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ms-MY" sz="2400">
                <a:latin typeface="Arial" panose="020B0604020202020204" pitchFamily="34" charset="0"/>
                <a:ea typeface="Calibri" panose="020F0502020204030204" pitchFamily="34" charset="0"/>
              </a:rPr>
              <a:t>Program ICT yang menyokong Teras Bisnes Utama JKR iaitu: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MY" sz="24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MY" sz="24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engurusan Projek;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MY" sz="24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MY" sz="24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engurusan Aset; dan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MY" sz="24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Perkhidmatan Teknikal.</a:t>
            </a:r>
            <a:r>
              <a:rPr lang="ms-MY" sz="240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endParaRPr lang="ms-MY" sz="240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ms-MY" sz="24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J10 </a:t>
            </a:r>
            <a:r>
              <a:rPr lang="ms-MY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diambil daripada perkataan ‘</a:t>
            </a:r>
            <a:r>
              <a:rPr lang="ms-MY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J’ </a:t>
            </a:r>
            <a:r>
              <a:rPr lang="ms-MY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bagi </a:t>
            </a:r>
            <a:r>
              <a:rPr lang="ms-MY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</a:t>
            </a:r>
            <a:r>
              <a:rPr lang="ms-MY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KR</a:t>
            </a:r>
            <a:r>
              <a:rPr lang="ms-MY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ms-MY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dan </a:t>
            </a:r>
            <a:r>
              <a:rPr lang="ms-MY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</a:t>
            </a:r>
            <a:r>
              <a:rPr lang="ms-MY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Fasa Kitar </a:t>
            </a:r>
            <a:r>
              <a:rPr lang="ms-MY" sz="24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Hayat Aset.</a:t>
            </a:r>
            <a:endParaRPr lang="ms-MY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2F1C4-8C4F-4DFB-B85D-361DA29B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59D6-555E-4661-978F-81D04D84A6B5}" type="slidenum">
              <a:rPr lang="en-MY" smtClean="0"/>
              <a:t>2</a:t>
            </a:fld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D848F9-E07D-2AF6-26E0-6F93BC29D1A4}"/>
              </a:ext>
            </a:extLst>
          </p:cNvPr>
          <p:cNvSpPr txBox="1"/>
          <p:nvPr/>
        </p:nvSpPr>
        <p:spPr>
          <a:xfrm>
            <a:off x="293296" y="373881"/>
            <a:ext cx="41493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ln w="0"/>
                <a:effectLst>
                  <a:reflection blurRad="6350" stA="53000" endA="300" endPos="35500" dir="5400000" sy="-90000" algn="bl" rotWithShape="0"/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SISTEM J10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895888-EB17-1C11-2065-E000E791025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446" y="159310"/>
            <a:ext cx="958707" cy="58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9445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F46D643-2657-4FBD-A4C0-7C946A248285}"/>
              </a:ext>
            </a:extLst>
          </p:cNvPr>
          <p:cNvSpPr/>
          <p:nvPr/>
        </p:nvSpPr>
        <p:spPr>
          <a:xfrm>
            <a:off x="704276" y="1848682"/>
            <a:ext cx="3160644" cy="468132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A563CB-9F59-40A9-847B-4D73772771BB}"/>
              </a:ext>
            </a:extLst>
          </p:cNvPr>
          <p:cNvSpPr txBox="1"/>
          <p:nvPr/>
        </p:nvSpPr>
        <p:spPr>
          <a:xfrm>
            <a:off x="823546" y="2770530"/>
            <a:ext cx="29221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s-MY" sz="18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388" indent="-179388">
              <a:buSzPct val="150000"/>
              <a:buFont typeface="Arial" panose="020B0604020202020204" pitchFamily="34" charset="0"/>
              <a:buChar char="•"/>
            </a:pPr>
            <a:r>
              <a:rPr lang="ms-MY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ms-MY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aedah perhubungan dan komunikasi bagi Ibu Pejabat JKR, JKR Negeri dan JKR Daerah.</a:t>
            </a:r>
          </a:p>
          <a:p>
            <a:pPr marL="179388" indent="-179388">
              <a:buSzPct val="150000"/>
              <a:buFont typeface="Arial" panose="020B0604020202020204" pitchFamily="34" charset="0"/>
              <a:buChar char="•"/>
            </a:pPr>
            <a:endParaRPr lang="ms-MY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388" indent="-179388">
              <a:buSzPct val="150000"/>
              <a:buFont typeface="Arial" panose="020B0604020202020204" pitchFamily="34" charset="0"/>
              <a:buChar char="•"/>
            </a:pPr>
            <a:r>
              <a:rPr lang="ms-MY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Penghasilan maklumat yang sama, cepat dan tepat. </a:t>
            </a:r>
            <a:endParaRPr lang="en-MY" sz="18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FDC59AD-3897-4911-BCAD-8D3710D6AFF9}"/>
              </a:ext>
            </a:extLst>
          </p:cNvPr>
          <p:cNvSpPr/>
          <p:nvPr/>
        </p:nvSpPr>
        <p:spPr>
          <a:xfrm>
            <a:off x="4490831" y="1848681"/>
            <a:ext cx="3160644" cy="468132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26BDDD-BA4A-4ED6-AE66-95AA907AE259}"/>
              </a:ext>
            </a:extLst>
          </p:cNvPr>
          <p:cNvSpPr txBox="1"/>
          <p:nvPr/>
        </p:nvSpPr>
        <p:spPr>
          <a:xfrm>
            <a:off x="4444449" y="2860019"/>
            <a:ext cx="2922104" cy="3132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s-MY" sz="18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indent="-17780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ms-MY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Intergrasi dengan sistem-sistem Agensi Kerajaan yang lain.</a:t>
            </a:r>
          </a:p>
          <a:p>
            <a:pPr marL="357188" indent="-17780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ms-MY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ms-MY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enjadikan ianya lebih telus dan mencapai matlamat pihak berkepentingan. </a:t>
            </a:r>
            <a:endParaRPr lang="en-MY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E83D3CA-9515-4A9F-9D53-81F4EAD1B22E}"/>
              </a:ext>
            </a:extLst>
          </p:cNvPr>
          <p:cNvSpPr/>
          <p:nvPr/>
        </p:nvSpPr>
        <p:spPr>
          <a:xfrm>
            <a:off x="8277386" y="1848682"/>
            <a:ext cx="3160644" cy="468132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C263D7-F53E-4787-8987-8D734A5B6352}"/>
              </a:ext>
            </a:extLst>
          </p:cNvPr>
          <p:cNvSpPr txBox="1"/>
          <p:nvPr/>
        </p:nvSpPr>
        <p:spPr>
          <a:xfrm>
            <a:off x="8396656" y="2860019"/>
            <a:ext cx="2922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s-M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388" indent="-179388">
              <a:buSzPct val="150000"/>
              <a:buFont typeface="Arial" panose="020B0604020202020204" pitchFamily="34" charset="0"/>
              <a:buChar char="•"/>
            </a:pPr>
            <a:r>
              <a:rPr lang="en-MY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Ruang kolaborasi di antara pelbagai </a:t>
            </a:r>
            <a:r>
              <a:rPr lang="en-MY" sz="180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disiplin</a:t>
            </a:r>
            <a:r>
              <a:rPr lang="en-MY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pegawai-pegawai JKR.</a:t>
            </a:r>
            <a:endParaRPr lang="en-MY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5AEDF-CF90-4DA2-A63F-2B3AA35BCDC7}"/>
              </a:ext>
            </a:extLst>
          </p:cNvPr>
          <p:cNvSpPr/>
          <p:nvPr/>
        </p:nvSpPr>
        <p:spPr>
          <a:xfrm>
            <a:off x="922936" y="1032628"/>
            <a:ext cx="25186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Connect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CCB267-6ED7-4B16-A938-DA2A07C7C30D}"/>
              </a:ext>
            </a:extLst>
          </p:cNvPr>
          <p:cNvSpPr/>
          <p:nvPr/>
        </p:nvSpPr>
        <p:spPr>
          <a:xfrm>
            <a:off x="4595326" y="1032628"/>
            <a:ext cx="279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Integrate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79867D-1DB3-4B17-8C41-4B23E31D9BD1}"/>
              </a:ext>
            </a:extLst>
          </p:cNvPr>
          <p:cNvSpPr/>
          <p:nvPr/>
        </p:nvSpPr>
        <p:spPr>
          <a:xfrm>
            <a:off x="8062599" y="1032628"/>
            <a:ext cx="3435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Collaborate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EEBA99-56FA-4212-B853-E0DEE1677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396" y="1992319"/>
            <a:ext cx="1417718" cy="10673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2648EA8-D09D-482A-9436-A14AD5EA1F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50" y="1948612"/>
            <a:ext cx="2353753" cy="115481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1E81F24-78EA-49DC-A1A0-D49EECE637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302" y="2030276"/>
            <a:ext cx="1770502" cy="99148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9014E-35D6-420E-AD34-463EDC46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59D6-555E-4661-978F-81D04D84A6B5}" type="slidenum">
              <a:rPr lang="en-MY" smtClean="0"/>
              <a:t>3</a:t>
            </a:fld>
            <a:endParaRPr lang="en-MY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12CB1F-1409-45A8-B2AC-1F35FC063691}"/>
              </a:ext>
            </a:extLst>
          </p:cNvPr>
          <p:cNvSpPr/>
          <p:nvPr/>
        </p:nvSpPr>
        <p:spPr>
          <a:xfrm>
            <a:off x="195209" y="104755"/>
            <a:ext cx="571243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CIRI-CIRI SISTEM J10</a:t>
            </a:r>
            <a:endParaRPr lang="en-US" sz="3600" b="1" cap="none" spc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A5817CE-1967-2B83-3FA6-7FCE9FDEA50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446" y="159310"/>
            <a:ext cx="958707" cy="58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81409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35321" y="1204446"/>
            <a:ext cx="730359" cy="103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7164" y="1167221"/>
            <a:ext cx="1065243" cy="90996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5890" y="1218966"/>
            <a:ext cx="882538" cy="858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24" y="1241181"/>
            <a:ext cx="948997" cy="92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27352" y="3150503"/>
            <a:ext cx="25922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Pendaftaran Projek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Brif Projek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PDA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Perancangan Strategik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Mesyuarat Permulaan Projek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QPlan (CPM)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DPlan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Rekabentuk Konsep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GN1, GN2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dan lain-lain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1935" y="2238950"/>
            <a:ext cx="1867460" cy="830997"/>
          </a:xfrm>
          <a:prstGeom prst="rect">
            <a:avLst/>
          </a:prstGeom>
          <a:solidFill>
            <a:srgbClr val="00206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PROSES KERJA FASA PERANCANGAN</a:t>
            </a:r>
            <a:endParaRPr lang="en-MY" sz="1600" b="1" dirty="0">
              <a:solidFill>
                <a:schemeClr val="bg1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4688" y="3147151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/>
              <a:t>Mesyuarat Permulaan Rekabentuk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/>
              <a:t>Rekabentuk Awalan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Rekabentuk Terperinci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Lukisan Tender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GN3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dan lain-lain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894" y="3147149"/>
            <a:ext cx="2338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Dokumen Tender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Iklan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ATDA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Surat Setuju Terima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dan lain-lain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23182" y="3128235"/>
            <a:ext cx="30849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/>
              <a:t>Mesyuarat Pra Pembinaan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/>
              <a:t>CPlan (CPM)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JKR66/JKR66A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Lukisan Pembinaan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Mesyuarat Tapak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Buku Harian Tapak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NCP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CPC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Penyerahan Projek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Senarai Kecacatan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Sijil Baiki Kecacatan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>
                <a:solidFill>
                  <a:prstClr val="black"/>
                </a:solidFill>
              </a:rPr>
              <a:t>dan lain-lain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601932" y="6293137"/>
            <a:ext cx="2743200" cy="365125"/>
          </a:xfrm>
        </p:spPr>
        <p:txBody>
          <a:bodyPr/>
          <a:lstStyle/>
          <a:p>
            <a:fld id="{B22FD5C2-1FBE-4C40-83E2-A098DA0B5CA1}" type="slidenum">
              <a:rPr lang="en-MY" smtClean="0"/>
              <a:t>4</a:t>
            </a:fld>
            <a:endParaRPr lang="en-M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1237DA-7341-4CD1-B7C1-44BDB6E6CC0F}"/>
              </a:ext>
            </a:extLst>
          </p:cNvPr>
          <p:cNvSpPr txBox="1"/>
          <p:nvPr/>
        </p:nvSpPr>
        <p:spPr>
          <a:xfrm>
            <a:off x="3319640" y="2238950"/>
            <a:ext cx="1867460" cy="830997"/>
          </a:xfrm>
          <a:prstGeom prst="rect">
            <a:avLst/>
          </a:prstGeom>
          <a:solidFill>
            <a:srgbClr val="00206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PROSES KERJA FASA REKABENTUK</a:t>
            </a:r>
            <a:endParaRPr lang="en-MY" sz="1600" b="1" dirty="0">
              <a:solidFill>
                <a:schemeClr val="bg1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66A1A-E3F0-4300-ADE9-E654D57C74E3}"/>
              </a:ext>
            </a:extLst>
          </p:cNvPr>
          <p:cNvSpPr txBox="1"/>
          <p:nvPr/>
        </p:nvSpPr>
        <p:spPr>
          <a:xfrm>
            <a:off x="5983447" y="2238948"/>
            <a:ext cx="1867460" cy="830997"/>
          </a:xfrm>
          <a:prstGeom prst="rect">
            <a:avLst/>
          </a:prstGeom>
          <a:solidFill>
            <a:srgbClr val="00206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PROSES KERJA FASA PEROLEHAN</a:t>
            </a:r>
            <a:endParaRPr lang="en-MY" sz="1600" b="1" dirty="0">
              <a:solidFill>
                <a:schemeClr val="bg1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40F2AE-B2C4-4968-8933-C7C63DA5CB74}"/>
              </a:ext>
            </a:extLst>
          </p:cNvPr>
          <p:cNvSpPr txBox="1"/>
          <p:nvPr/>
        </p:nvSpPr>
        <p:spPr>
          <a:xfrm>
            <a:off x="8566922" y="2238948"/>
            <a:ext cx="2793866" cy="830997"/>
          </a:xfrm>
          <a:prstGeom prst="rect">
            <a:avLst/>
          </a:prstGeom>
          <a:solidFill>
            <a:srgbClr val="00206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PROSES KERJA FASA PEMBINAAN &amp; PENYERAHAN PROJEK</a:t>
            </a:r>
            <a:endParaRPr lang="en-MY" sz="1600" b="1" dirty="0">
              <a:solidFill>
                <a:schemeClr val="bg1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90BDD4-0BAF-4913-074F-9B752A0D1769}"/>
              </a:ext>
            </a:extLst>
          </p:cNvPr>
          <p:cNvSpPr txBox="1"/>
          <p:nvPr/>
        </p:nvSpPr>
        <p:spPr>
          <a:xfrm>
            <a:off x="329955" y="797889"/>
            <a:ext cx="2911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>
                <a:latin typeface="Verdana" panose="020B0604030504040204" pitchFamily="34" charset="0"/>
                <a:ea typeface="Verdana" panose="020B0604030504040204" pitchFamily="34" charset="0"/>
              </a:rPr>
              <a:t>PO/PP/HOPT/HODT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F5589E-685A-10A0-2AD1-0DF07D0B9280}"/>
              </a:ext>
            </a:extLst>
          </p:cNvPr>
          <p:cNvSpPr txBox="1"/>
          <p:nvPr/>
        </p:nvSpPr>
        <p:spPr>
          <a:xfrm>
            <a:off x="3795890" y="809356"/>
            <a:ext cx="11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b="1">
                <a:latin typeface="Verdana" panose="020B0604030504040204" pitchFamily="34" charset="0"/>
                <a:ea typeface="Verdana" panose="020B0604030504040204" pitchFamily="34" charset="0"/>
              </a:rPr>
              <a:t>HODT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5FF1F6-B9FC-2900-5974-60C913429E1B}"/>
              </a:ext>
            </a:extLst>
          </p:cNvPr>
          <p:cNvSpPr txBox="1"/>
          <p:nvPr/>
        </p:nvSpPr>
        <p:spPr>
          <a:xfrm>
            <a:off x="6422523" y="794645"/>
            <a:ext cx="94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>
                <a:latin typeface="Verdana" panose="020B0604030504040204" pitchFamily="34" charset="0"/>
                <a:ea typeface="Verdana" panose="020B0604030504040204" pitchFamily="34" charset="0"/>
              </a:rPr>
              <a:t>PMT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AB7ED0E-3D40-C99E-AF9D-6C604F56C7BD}"/>
              </a:ext>
            </a:extLst>
          </p:cNvPr>
          <p:cNvSpPr txBox="1"/>
          <p:nvPr/>
        </p:nvSpPr>
        <p:spPr>
          <a:xfrm>
            <a:off x="8859128" y="809356"/>
            <a:ext cx="201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b="1">
                <a:latin typeface="Verdana" panose="020B0604030504040204" pitchFamily="34" charset="0"/>
                <a:ea typeface="Verdana" panose="020B0604030504040204" pitchFamily="34" charset="0"/>
              </a:rPr>
              <a:t>PP/WPP/PTB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9E8D2E2-6D45-95F1-DF61-3CD14350A05B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446" y="159310"/>
            <a:ext cx="958707" cy="582794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67FF921B-5AA4-78DA-FAD1-463CEDA9A261}"/>
              </a:ext>
            </a:extLst>
          </p:cNvPr>
          <p:cNvSpPr/>
          <p:nvPr/>
        </p:nvSpPr>
        <p:spPr>
          <a:xfrm>
            <a:off x="2879351" y="2469780"/>
            <a:ext cx="280333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82B74AB1-78BD-EAC7-53D3-2C1DB1726E50}"/>
              </a:ext>
            </a:extLst>
          </p:cNvPr>
          <p:cNvSpPr/>
          <p:nvPr/>
        </p:nvSpPr>
        <p:spPr>
          <a:xfrm>
            <a:off x="5433236" y="2475573"/>
            <a:ext cx="280333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FA015133-1224-8E89-7BAC-CEBCADB6EC64}"/>
              </a:ext>
            </a:extLst>
          </p:cNvPr>
          <p:cNvSpPr/>
          <p:nvPr/>
        </p:nvSpPr>
        <p:spPr>
          <a:xfrm>
            <a:off x="8068748" y="2469780"/>
            <a:ext cx="280333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6F98D7-CD5B-87E5-7CD9-3BDDCF078623}"/>
              </a:ext>
            </a:extLst>
          </p:cNvPr>
          <p:cNvSpPr/>
          <p:nvPr/>
        </p:nvSpPr>
        <p:spPr>
          <a:xfrm>
            <a:off x="195209" y="104755"/>
            <a:ext cx="960030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PENDIGITALAN PROSES ALIRAN KERJA SISTEM J10</a:t>
            </a:r>
            <a:endParaRPr lang="en-US" sz="3600" b="1" cap="none" spc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79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601932" y="6111982"/>
            <a:ext cx="2743200" cy="365125"/>
          </a:xfrm>
        </p:spPr>
        <p:txBody>
          <a:bodyPr/>
          <a:lstStyle/>
          <a:p>
            <a:fld id="{B22FD5C2-1FBE-4C40-83E2-A098DA0B5CA1}" type="slidenum">
              <a:rPr lang="en-MY" smtClean="0"/>
              <a:t>5</a:t>
            </a:fld>
            <a:endParaRPr lang="en-MY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DF5082-D133-69A8-89B1-4446B7D8D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767" b="91748" l="9796" r="89796">
                        <a14:foregroundMark x1="25306" y1="14563" x2="48980" y2="8738"/>
                        <a14:foregroundMark x1="48980" y1="8738" x2="58367" y2="9223"/>
                        <a14:foregroundMark x1="55102" y1="9709" x2="58367" y2="12621"/>
                        <a14:foregroundMark x1="54694" y1="10680" x2="53878" y2="7767"/>
                        <a14:foregroundMark x1="22857" y1="38835" x2="26531" y2="35922"/>
                        <a14:foregroundMark x1="20000" y1="57282" x2="38776" y2="51942"/>
                        <a14:foregroundMark x1="51837" y1="54854" x2="61224" y2="53398"/>
                        <a14:foregroundMark x1="23673" y1="93204" x2="47755" y2="89806"/>
                        <a14:foregroundMark x1="47755" y1="89806" x2="67755" y2="91748"/>
                        <a14:foregroundMark x1="62041" y1="56311" x2="66939" y2="563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975" y="870603"/>
            <a:ext cx="2082001" cy="175058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773D7CC-7B8C-48AB-483D-A7639066B5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536" y="4406395"/>
            <a:ext cx="2472860" cy="15164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2B3295D-C710-530C-5806-B8AF8DDF48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10" b="97345" l="7432" r="91892">
                        <a14:foregroundMark x1="54054" y1="16372" x2="54054" y2="16372"/>
                        <a14:foregroundMark x1="63514" y1="15044" x2="63514" y2="15044"/>
                        <a14:foregroundMark x1="56757" y1="10619" x2="56757" y2="10619"/>
                        <a14:foregroundMark x1="50676" y1="5310" x2="50676" y2="5310"/>
                        <a14:foregroundMark x1="34459" y1="79204" x2="34459" y2="79204"/>
                        <a14:foregroundMark x1="28378" y1="88053" x2="28378" y2="88053"/>
                        <a14:foregroundMark x1="19595" y1="92920" x2="77027" y2="92035"/>
                        <a14:foregroundMark x1="77027" y1="92035" x2="52703" y2="70354"/>
                        <a14:foregroundMark x1="65541" y1="70796" x2="91892" y2="96018"/>
                        <a14:foregroundMark x1="8108" y1="91150" x2="8108" y2="91150"/>
                        <a14:foregroundMark x1="13514" y1="96460" x2="16892" y2="97345"/>
                        <a14:foregroundMark x1="20946" y1="52212" x2="20946" y2="52212"/>
                        <a14:foregroundMark x1="28378" y1="74336" x2="28378" y2="743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836" y="1665749"/>
            <a:ext cx="518342" cy="791521"/>
          </a:xfrm>
          <a:prstGeom prst="rect">
            <a:avLst/>
          </a:prstGeom>
        </p:spPr>
      </p:pic>
      <p:sp>
        <p:nvSpPr>
          <p:cNvPr id="27" name="AutoShape 3">
            <a:extLst>
              <a:ext uri="{FF2B5EF4-FFF2-40B4-BE49-F238E27FC236}">
                <a16:creationId xmlns:a16="http://schemas.microsoft.com/office/drawing/2014/main" id="{161DACD7-EAE7-955E-28BC-38A86A2CF6A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838115" y="2778348"/>
            <a:ext cx="14668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3E5A6381-AD10-D79D-757C-13639D31FEB9}"/>
              </a:ext>
            </a:extLst>
          </p:cNvPr>
          <p:cNvSpPr>
            <a:spLocks/>
          </p:cNvSpPr>
          <p:nvPr/>
        </p:nvSpPr>
        <p:spPr bwMode="auto">
          <a:xfrm>
            <a:off x="2822654" y="2805948"/>
            <a:ext cx="2080195" cy="1053797"/>
          </a:xfrm>
          <a:custGeom>
            <a:avLst/>
            <a:gdLst>
              <a:gd name="T0" fmla="*/ 340 w 924"/>
              <a:gd name="T1" fmla="*/ 65 h 402"/>
              <a:gd name="T2" fmla="*/ 534 w 924"/>
              <a:gd name="T3" fmla="*/ 24 h 402"/>
              <a:gd name="T4" fmla="*/ 594 w 924"/>
              <a:gd name="T5" fmla="*/ 63 h 402"/>
              <a:gd name="T6" fmla="*/ 742 w 924"/>
              <a:gd name="T7" fmla="*/ 54 h 402"/>
              <a:gd name="T8" fmla="*/ 775 w 924"/>
              <a:gd name="T9" fmla="*/ 87 h 402"/>
              <a:gd name="T10" fmla="*/ 901 w 924"/>
              <a:gd name="T11" fmla="*/ 122 h 402"/>
              <a:gd name="T12" fmla="*/ 858 w 924"/>
              <a:gd name="T13" fmla="*/ 187 h 402"/>
              <a:gd name="T14" fmla="*/ 903 w 924"/>
              <a:gd name="T15" fmla="*/ 267 h 402"/>
              <a:gd name="T16" fmla="*/ 789 w 924"/>
              <a:gd name="T17" fmla="*/ 298 h 402"/>
              <a:gd name="T18" fmla="*/ 577 w 924"/>
              <a:gd name="T19" fmla="*/ 359 h 402"/>
              <a:gd name="T20" fmla="*/ 562 w 924"/>
              <a:gd name="T21" fmla="*/ 354 h 402"/>
              <a:gd name="T22" fmla="*/ 277 w 924"/>
              <a:gd name="T23" fmla="*/ 341 h 402"/>
              <a:gd name="T24" fmla="*/ 118 w 924"/>
              <a:gd name="T25" fmla="*/ 351 h 402"/>
              <a:gd name="T26" fmla="*/ 79 w 924"/>
              <a:gd name="T27" fmla="*/ 280 h 402"/>
              <a:gd name="T28" fmla="*/ 3 w 924"/>
              <a:gd name="T29" fmla="*/ 222 h 402"/>
              <a:gd name="T30" fmla="*/ 79 w 924"/>
              <a:gd name="T31" fmla="*/ 172 h 402"/>
              <a:gd name="T32" fmla="*/ 42 w 924"/>
              <a:gd name="T33" fmla="*/ 111 h 402"/>
              <a:gd name="T34" fmla="*/ 133 w 924"/>
              <a:gd name="T35" fmla="*/ 86 h 402"/>
              <a:gd name="T36" fmla="*/ 135 w 924"/>
              <a:gd name="T37" fmla="*/ 86 h 402"/>
              <a:gd name="T38" fmla="*/ 262 w 924"/>
              <a:gd name="T39" fmla="*/ 27 h 402"/>
              <a:gd name="T40" fmla="*/ 340 w 924"/>
              <a:gd name="T41" fmla="*/ 65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24" h="402">
                <a:moveTo>
                  <a:pt x="340" y="65"/>
                </a:moveTo>
                <a:cubicBezTo>
                  <a:pt x="377" y="18"/>
                  <a:pt x="464" y="0"/>
                  <a:pt x="534" y="24"/>
                </a:cubicBezTo>
                <a:cubicBezTo>
                  <a:pt x="559" y="33"/>
                  <a:pt x="580" y="47"/>
                  <a:pt x="594" y="63"/>
                </a:cubicBezTo>
                <a:cubicBezTo>
                  <a:pt x="631" y="34"/>
                  <a:pt x="698" y="30"/>
                  <a:pt x="742" y="54"/>
                </a:cubicBezTo>
                <a:cubicBezTo>
                  <a:pt x="758" y="63"/>
                  <a:pt x="769" y="74"/>
                  <a:pt x="775" y="87"/>
                </a:cubicBezTo>
                <a:cubicBezTo>
                  <a:pt x="824" y="77"/>
                  <a:pt x="877" y="92"/>
                  <a:pt x="901" y="122"/>
                </a:cubicBezTo>
                <a:cubicBezTo>
                  <a:pt x="913" y="148"/>
                  <a:pt x="895" y="176"/>
                  <a:pt x="858" y="187"/>
                </a:cubicBezTo>
                <a:cubicBezTo>
                  <a:pt x="903" y="201"/>
                  <a:pt x="924" y="236"/>
                  <a:pt x="903" y="267"/>
                </a:cubicBezTo>
                <a:cubicBezTo>
                  <a:pt x="883" y="296"/>
                  <a:pt x="833" y="309"/>
                  <a:pt x="789" y="298"/>
                </a:cubicBezTo>
                <a:cubicBezTo>
                  <a:pt x="755" y="354"/>
                  <a:pt x="661" y="381"/>
                  <a:pt x="577" y="359"/>
                </a:cubicBezTo>
                <a:cubicBezTo>
                  <a:pt x="572" y="357"/>
                  <a:pt x="567" y="356"/>
                  <a:pt x="562" y="354"/>
                </a:cubicBezTo>
                <a:cubicBezTo>
                  <a:pt x="477" y="402"/>
                  <a:pt x="351" y="395"/>
                  <a:pt x="277" y="341"/>
                </a:cubicBezTo>
                <a:cubicBezTo>
                  <a:pt x="238" y="373"/>
                  <a:pt x="167" y="377"/>
                  <a:pt x="118" y="351"/>
                </a:cubicBezTo>
                <a:cubicBezTo>
                  <a:pt x="87" y="334"/>
                  <a:pt x="72" y="307"/>
                  <a:pt x="79" y="280"/>
                </a:cubicBezTo>
                <a:cubicBezTo>
                  <a:pt x="34" y="278"/>
                  <a:pt x="0" y="252"/>
                  <a:pt x="3" y="222"/>
                </a:cubicBezTo>
                <a:cubicBezTo>
                  <a:pt x="5" y="195"/>
                  <a:pt x="38" y="173"/>
                  <a:pt x="79" y="172"/>
                </a:cubicBezTo>
                <a:cubicBezTo>
                  <a:pt x="43" y="162"/>
                  <a:pt x="27" y="134"/>
                  <a:pt x="42" y="111"/>
                </a:cubicBezTo>
                <a:cubicBezTo>
                  <a:pt x="56" y="87"/>
                  <a:pt x="97" y="76"/>
                  <a:pt x="133" y="86"/>
                </a:cubicBezTo>
                <a:cubicBezTo>
                  <a:pt x="134" y="86"/>
                  <a:pt x="134" y="86"/>
                  <a:pt x="135" y="86"/>
                </a:cubicBezTo>
                <a:cubicBezTo>
                  <a:pt x="146" y="47"/>
                  <a:pt x="202" y="20"/>
                  <a:pt x="262" y="27"/>
                </a:cubicBezTo>
                <a:cubicBezTo>
                  <a:pt x="295" y="31"/>
                  <a:pt x="324" y="45"/>
                  <a:pt x="340" y="65"/>
                </a:cubicBezTo>
              </a:path>
            </a:pathLst>
          </a:custGeom>
          <a:noFill/>
          <a:ln w="142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F358383B-A9A6-A93D-120A-D07F11333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214" y="3206532"/>
            <a:ext cx="846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>
                <a:solidFill>
                  <a:srgbClr val="000000"/>
                </a:solidFill>
              </a:rPr>
              <a:t>Internet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11AA26-4F1E-B854-AD5E-B199555C77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221" y="1983422"/>
            <a:ext cx="685223" cy="48944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78E0ACB-06E6-4E7B-C72E-18F43E272A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10" b="97345" l="7432" r="91892">
                        <a14:foregroundMark x1="54054" y1="16372" x2="54054" y2="16372"/>
                        <a14:foregroundMark x1="63514" y1="15044" x2="63514" y2="15044"/>
                        <a14:foregroundMark x1="56757" y1="10619" x2="56757" y2="10619"/>
                        <a14:foregroundMark x1="50676" y1="5310" x2="50676" y2="5310"/>
                        <a14:foregroundMark x1="34459" y1="79204" x2="34459" y2="79204"/>
                        <a14:foregroundMark x1="28378" y1="88053" x2="28378" y2="88053"/>
                        <a14:foregroundMark x1="19595" y1="92920" x2="77027" y2="92035"/>
                        <a14:foregroundMark x1="77027" y1="92035" x2="52703" y2="70354"/>
                        <a14:foregroundMark x1="65541" y1="70796" x2="91892" y2="96018"/>
                        <a14:foregroundMark x1="8108" y1="91150" x2="8108" y2="91150"/>
                        <a14:foregroundMark x1="13514" y1="96460" x2="16892" y2="97345"/>
                        <a14:foregroundMark x1="20946" y1="52212" x2="20946" y2="52212"/>
                        <a14:foregroundMark x1="28378" y1="74336" x2="28378" y2="743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977" y="4117641"/>
            <a:ext cx="518342" cy="79152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6DE40E9-F831-D5FE-B6C6-1B20778987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130" y="4419717"/>
            <a:ext cx="685223" cy="48944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42D65BF-E522-FE17-B1D8-3DE77B22103F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807" y="1317071"/>
            <a:ext cx="936049" cy="60914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5F3116E-78EE-B475-176A-8BAE934C3031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560" y="3712823"/>
            <a:ext cx="936049" cy="6091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4F0CB0-1A2B-B3F2-CB0A-9CEC5CB26C2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661" y="4112242"/>
            <a:ext cx="1122422" cy="9150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0303CF-2FB0-0C67-0DBF-8B668E282D3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7463" b="89055" l="5578" r="93227">
                        <a14:foregroundMark x1="60558" y1="20398" x2="46614" y2="15920"/>
                        <a14:foregroundMark x1="35060" y1="11443" x2="36255" y2="7960"/>
                        <a14:foregroundMark x1="5976" y1="49751" x2="7968" y2="87065"/>
                        <a14:foregroundMark x1="13546" y1="54726" x2="13546" y2="80597"/>
                        <a14:foregroundMark x1="13546" y1="58706" x2="11952" y2="52239"/>
                        <a14:foregroundMark x1="91235" y1="48756" x2="90438" y2="74129"/>
                        <a14:foregroundMark x1="53386" y1="49751" x2="62948" y2="49751"/>
                        <a14:foregroundMark x1="5578" y1="51244" x2="92032" y2="48756"/>
                        <a14:foregroundMark x1="92032" y1="48756" x2="93227" y2="48756"/>
                        <a14:foregroundMark x1="90438" y1="52736" x2="87649" y2="81592"/>
                        <a14:foregroundMark x1="19920" y1="45274" x2="24303" y2="398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8" y="4338963"/>
            <a:ext cx="959220" cy="76813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8A5C53D-6FFC-109F-E0B9-3269C91DDEEB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56" y="3610300"/>
            <a:ext cx="936049" cy="60914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84493A-CAC9-107E-818D-F7A4F3FB4FE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7000" r="92500">
                        <a14:foregroundMark x1="7000" y1="37500" x2="7000" y2="37500"/>
                        <a14:foregroundMark x1="7000" y1="37500" x2="7000" y2="37500"/>
                        <a14:foregroundMark x1="92500" y1="39500" x2="92500" y2="39500"/>
                        <a14:foregroundMark x1="50000" y1="11000" x2="50000" y2="11000"/>
                        <a14:foregroundMark x1="46000" y1="10500" x2="46000" y2="10500"/>
                        <a14:foregroundMark x1="7000" y1="60500" x2="7000" y2="6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953" y="4155688"/>
            <a:ext cx="474453" cy="47445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93E1C63-DBE2-BCBC-CBED-CE345B47FFC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7000" r="92500">
                        <a14:foregroundMark x1="7000" y1="37500" x2="7000" y2="37500"/>
                        <a14:foregroundMark x1="7000" y1="37500" x2="7000" y2="37500"/>
                        <a14:foregroundMark x1="92500" y1="39500" x2="92500" y2="39500"/>
                        <a14:foregroundMark x1="50000" y1="11000" x2="50000" y2="11000"/>
                        <a14:foregroundMark x1="46000" y1="10500" x2="46000" y2="10500"/>
                        <a14:foregroundMark x1="7000" y1="60500" x2="7000" y2="6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542" y="1113853"/>
            <a:ext cx="474453" cy="474453"/>
          </a:xfrm>
          <a:prstGeom prst="rect">
            <a:avLst/>
          </a:prstGeom>
        </p:spPr>
      </p:pic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B404B0AA-CD47-D8DC-7F90-296828B9EC80}"/>
              </a:ext>
            </a:extLst>
          </p:cNvPr>
          <p:cNvCxnSpPr>
            <a:cxnSpLocks/>
          </p:cNvCxnSpPr>
          <p:nvPr/>
        </p:nvCxnSpPr>
        <p:spPr>
          <a:xfrm rot="10800000" flipV="1">
            <a:off x="4022010" y="2228144"/>
            <a:ext cx="11706" cy="657225"/>
          </a:xfrm>
          <a:prstGeom prst="curvedConnector5">
            <a:avLst>
              <a:gd name="adj1" fmla="val 1952845"/>
              <a:gd name="adj2" fmla="val 63645"/>
              <a:gd name="adj3" fmla="val -1852845"/>
            </a:avLst>
          </a:prstGeom>
          <a:ln w="1905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62316526-5FF1-55F6-5367-CEA5724C52A4}"/>
              </a:ext>
            </a:extLst>
          </p:cNvPr>
          <p:cNvCxnSpPr>
            <a:cxnSpLocks/>
          </p:cNvCxnSpPr>
          <p:nvPr/>
        </p:nvCxnSpPr>
        <p:spPr>
          <a:xfrm rot="10800000" flipV="1">
            <a:off x="958232" y="3453375"/>
            <a:ext cx="1870277" cy="953019"/>
          </a:xfrm>
          <a:prstGeom prst="curvedConnector3">
            <a:avLst>
              <a:gd name="adj1" fmla="val 61992"/>
            </a:avLst>
          </a:prstGeom>
          <a:ln w="1905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D6D04867-737E-52FF-2810-B29C39116D2B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4425351" y="3742976"/>
            <a:ext cx="1116779" cy="921464"/>
          </a:xfrm>
          <a:prstGeom prst="curvedConnector3">
            <a:avLst>
              <a:gd name="adj1" fmla="val 50000"/>
            </a:avLst>
          </a:prstGeom>
          <a:ln w="1905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4B294469-E7CB-E846-B8D5-23FDB23D59B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623" y="2473095"/>
            <a:ext cx="605261" cy="1010436"/>
          </a:xfrm>
          <a:prstGeom prst="rect">
            <a:avLst/>
          </a:prstGeom>
        </p:spPr>
      </p:pic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BBD08EF1-CCE5-6C84-9DC8-AAD8B630C24B}"/>
              </a:ext>
            </a:extLst>
          </p:cNvPr>
          <p:cNvCxnSpPr>
            <a:cxnSpLocks/>
          </p:cNvCxnSpPr>
          <p:nvPr/>
        </p:nvCxnSpPr>
        <p:spPr>
          <a:xfrm flipV="1">
            <a:off x="4861558" y="2790351"/>
            <a:ext cx="1434419" cy="377314"/>
          </a:xfrm>
          <a:prstGeom prst="curvedConnector3">
            <a:avLst>
              <a:gd name="adj1" fmla="val 50000"/>
            </a:avLst>
          </a:prstGeom>
          <a:ln w="1905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9D0063A-7CB8-F7A2-E5BD-11257A108C90}"/>
              </a:ext>
            </a:extLst>
          </p:cNvPr>
          <p:cNvGrpSpPr/>
          <p:nvPr/>
        </p:nvGrpSpPr>
        <p:grpSpPr>
          <a:xfrm>
            <a:off x="7197616" y="153636"/>
            <a:ext cx="4994384" cy="3472688"/>
            <a:chOff x="7306830" y="1325888"/>
            <a:chExt cx="4994384" cy="3472688"/>
          </a:xfrm>
        </p:grpSpPr>
        <p:graphicFrame>
          <p:nvGraphicFramePr>
            <p:cNvPr id="55" name="Diagram 54">
              <a:extLst>
                <a:ext uri="{FF2B5EF4-FFF2-40B4-BE49-F238E27FC236}">
                  <a16:creationId xmlns:a16="http://schemas.microsoft.com/office/drawing/2014/main" id="{0DCB93C9-E8B4-EEAE-8102-582E6F3E5C2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061242"/>
                </p:ext>
              </p:extLst>
            </p:nvPr>
          </p:nvGraphicFramePr>
          <p:xfrm>
            <a:off x="7306830" y="1325888"/>
            <a:ext cx="4994384" cy="347268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5" r:lo="rId16" r:qs="rId17" r:cs="rId18"/>
            </a:graphicData>
          </a:graphic>
        </p:graphicFrame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C538731-D925-AC51-64A9-3D712B808FA6}"/>
                </a:ext>
              </a:extLst>
            </p:cNvPr>
            <p:cNvSpPr/>
            <p:nvPr/>
          </p:nvSpPr>
          <p:spPr>
            <a:xfrm>
              <a:off x="8437878" y="2857196"/>
              <a:ext cx="2691763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Proses Kerja</a:t>
              </a: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5DC0D35F-A9B5-7A49-CADD-199F8384675F}"/>
              </a:ext>
            </a:extLst>
          </p:cNvPr>
          <p:cNvSpPr/>
          <p:nvPr/>
        </p:nvSpPr>
        <p:spPr>
          <a:xfrm>
            <a:off x="7647253" y="3508639"/>
            <a:ext cx="23262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 J10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E6704C4-E84C-E5C5-5CB5-12899AA0CA2B}"/>
              </a:ext>
            </a:extLst>
          </p:cNvPr>
          <p:cNvSpPr txBox="1"/>
          <p:nvPr/>
        </p:nvSpPr>
        <p:spPr>
          <a:xfrm>
            <a:off x="7647253" y="4112242"/>
            <a:ext cx="4239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Proses kerja secara dalam talian di mana-mana dan tanpa had waktu;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Boleh diakses sama ada dari Pejabat, rumah atau secara mobil; dan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Akses dan penggunaan oleh pegawai JKR sahaja.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E51C07ED-D921-0933-1BB4-748332DFD39B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446" y="159310"/>
            <a:ext cx="958707" cy="582794"/>
          </a:xfrm>
          <a:prstGeom prst="rect">
            <a:avLst/>
          </a:prstGeom>
        </p:spPr>
      </p:pic>
      <p:sp>
        <p:nvSpPr>
          <p:cNvPr id="36" name="Rectangle 7">
            <a:extLst>
              <a:ext uri="{FF2B5EF4-FFF2-40B4-BE49-F238E27FC236}">
                <a16:creationId xmlns:a16="http://schemas.microsoft.com/office/drawing/2014/main" id="{3048A9CF-3AC7-8AC7-59F5-6AA269113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251" y="5226619"/>
            <a:ext cx="2534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>
                <a:solidFill>
                  <a:srgbClr val="000000"/>
                </a:solidFill>
              </a:rPr>
              <a:t>B</a:t>
            </a:r>
            <a:r>
              <a:rPr lang="en-US" altLang="en-US" sz="2000" b="1">
                <a:solidFill>
                  <a:srgbClr val="000000"/>
                </a:solidFill>
              </a:rPr>
              <a:t>ekerja</a:t>
            </a:r>
            <a:r>
              <a:rPr lang="en-US" altLang="en-US" b="1">
                <a:solidFill>
                  <a:srgbClr val="000000"/>
                </a:solidFill>
              </a:rPr>
              <a:t> </a:t>
            </a:r>
            <a:r>
              <a:rPr lang="en-US" altLang="en-US" sz="2400" b="1">
                <a:solidFill>
                  <a:srgbClr val="000000"/>
                </a:solidFill>
              </a:rPr>
              <a:t>D</a:t>
            </a:r>
            <a:r>
              <a:rPr lang="en-US" altLang="en-US" sz="2000" b="1">
                <a:solidFill>
                  <a:srgbClr val="000000"/>
                </a:solidFill>
              </a:rPr>
              <a:t>ari</a:t>
            </a:r>
            <a:r>
              <a:rPr lang="en-US" altLang="en-US" b="1">
                <a:solidFill>
                  <a:srgbClr val="000000"/>
                </a:solidFill>
              </a:rPr>
              <a:t> </a:t>
            </a:r>
            <a:r>
              <a:rPr lang="en-US" altLang="en-US" sz="2400" b="1">
                <a:solidFill>
                  <a:srgbClr val="000000"/>
                </a:solidFill>
              </a:rPr>
              <a:t>R</a:t>
            </a:r>
            <a:r>
              <a:rPr lang="en-US" altLang="en-US" sz="2000" b="1">
                <a:solidFill>
                  <a:srgbClr val="000000"/>
                </a:solidFill>
              </a:rPr>
              <a:t>umah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33C14AC1-A53B-7E9C-C614-383220F78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584" y="2551469"/>
            <a:ext cx="2627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>
                <a:solidFill>
                  <a:srgbClr val="000000"/>
                </a:solidFill>
              </a:rPr>
              <a:t>I</a:t>
            </a:r>
            <a:r>
              <a:rPr lang="en-US" altLang="en-US" sz="2000" b="1">
                <a:solidFill>
                  <a:srgbClr val="000000"/>
                </a:solidFill>
              </a:rPr>
              <a:t>bu</a:t>
            </a:r>
            <a:r>
              <a:rPr lang="en-US" altLang="en-US" sz="2400" b="1">
                <a:solidFill>
                  <a:srgbClr val="000000"/>
                </a:solidFill>
              </a:rPr>
              <a:t> P</a:t>
            </a:r>
            <a:r>
              <a:rPr lang="en-US" altLang="en-US" sz="2000" b="1">
                <a:solidFill>
                  <a:srgbClr val="000000"/>
                </a:solidFill>
              </a:rPr>
              <a:t>ejabat</a:t>
            </a:r>
            <a:r>
              <a:rPr lang="en-US" altLang="en-US" sz="2400" b="1">
                <a:solidFill>
                  <a:srgbClr val="000000"/>
                </a:solidFill>
              </a:rPr>
              <a:t> JKR KL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13F5A4F5-E75F-DC74-1BA1-3253A3D9D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8296" y="5804227"/>
            <a:ext cx="35602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>
                <a:solidFill>
                  <a:srgbClr val="000000"/>
                </a:solidFill>
              </a:rPr>
              <a:t>P</a:t>
            </a:r>
            <a:r>
              <a:rPr lang="en-US" altLang="en-US" sz="2000" b="1">
                <a:solidFill>
                  <a:srgbClr val="000000"/>
                </a:solidFill>
              </a:rPr>
              <a:t>ejabat</a:t>
            </a:r>
            <a:r>
              <a:rPr lang="en-US" altLang="en-US" sz="2400" b="1">
                <a:solidFill>
                  <a:srgbClr val="000000"/>
                </a:solidFill>
              </a:rPr>
              <a:t> JKR N</a:t>
            </a:r>
            <a:r>
              <a:rPr lang="en-US" altLang="en-US" sz="2000" b="1">
                <a:solidFill>
                  <a:srgbClr val="000000"/>
                </a:solidFill>
              </a:rPr>
              <a:t>egeri</a:t>
            </a:r>
            <a:r>
              <a:rPr lang="en-US" altLang="en-US" sz="2400" b="1">
                <a:solidFill>
                  <a:srgbClr val="000000"/>
                </a:solidFill>
              </a:rPr>
              <a:t>/D</a:t>
            </a:r>
            <a:r>
              <a:rPr lang="en-US" altLang="en-US" sz="2000" b="1">
                <a:solidFill>
                  <a:srgbClr val="000000"/>
                </a:solidFill>
              </a:rPr>
              <a:t>aerah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D919670B-B44E-C4D7-F2BB-21AB3E9A5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588" y="3344181"/>
            <a:ext cx="1641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>
                <a:solidFill>
                  <a:srgbClr val="000000"/>
                </a:solidFill>
              </a:rPr>
              <a:t>T</a:t>
            </a:r>
            <a:r>
              <a:rPr lang="en-US" altLang="en-US" sz="2000" b="1">
                <a:solidFill>
                  <a:srgbClr val="000000"/>
                </a:solidFill>
              </a:rPr>
              <a:t>apak</a:t>
            </a:r>
            <a:r>
              <a:rPr lang="en-US" altLang="en-US" sz="2400" b="1">
                <a:solidFill>
                  <a:srgbClr val="000000"/>
                </a:solidFill>
              </a:rPr>
              <a:t> </a:t>
            </a:r>
            <a:r>
              <a:rPr lang="en-US" altLang="en-US" sz="2000" b="1">
                <a:solidFill>
                  <a:srgbClr val="000000"/>
                </a:solidFill>
              </a:rPr>
              <a:t>Projek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EA3C5B-EDD1-E8FB-2EB7-C4BABD056E9D}"/>
              </a:ext>
            </a:extLst>
          </p:cNvPr>
          <p:cNvSpPr/>
          <p:nvPr/>
        </p:nvSpPr>
        <p:spPr>
          <a:xfrm>
            <a:off x="195209" y="104755"/>
            <a:ext cx="678852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SISTEM J10 - SEMASA</a:t>
            </a:r>
            <a:endParaRPr lang="en-US" sz="3600" b="1" cap="none" spc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9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33B3EB9-F18D-42AC-97FF-2795666ACAC3}"/>
              </a:ext>
            </a:extLst>
          </p:cNvPr>
          <p:cNvSpPr/>
          <p:nvPr/>
        </p:nvSpPr>
        <p:spPr>
          <a:xfrm rot="1123335">
            <a:off x="1640992" y="2820003"/>
            <a:ext cx="8182439" cy="2691242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12CB1F-1409-45A8-B2AC-1F35FC063691}"/>
              </a:ext>
            </a:extLst>
          </p:cNvPr>
          <p:cNvSpPr/>
          <p:nvPr/>
        </p:nvSpPr>
        <p:spPr>
          <a:xfrm>
            <a:off x="195209" y="104755"/>
            <a:ext cx="118769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KELANGSUNGAN PENDIGITALAN FASA 2</a:t>
            </a:r>
            <a:endParaRPr lang="en-US" sz="3600" b="1" cap="none" spc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F1703CA-7FA7-4237-B2FC-EAB722EDD2CE}"/>
              </a:ext>
            </a:extLst>
          </p:cNvPr>
          <p:cNvSpPr/>
          <p:nvPr/>
        </p:nvSpPr>
        <p:spPr>
          <a:xfrm>
            <a:off x="4415427" y="2156485"/>
            <a:ext cx="1580321" cy="64633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Fasa Perancangan</a:t>
            </a:r>
            <a:endParaRPr lang="en-MY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782BFB0-7CF5-49A4-A61F-89354B8240BA}"/>
              </a:ext>
            </a:extLst>
          </p:cNvPr>
          <p:cNvSpPr/>
          <p:nvPr/>
        </p:nvSpPr>
        <p:spPr>
          <a:xfrm>
            <a:off x="7823442" y="3969951"/>
            <a:ext cx="1580321" cy="64633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Fasa Rekabentuk</a:t>
            </a:r>
            <a:endParaRPr lang="en-MY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B6779BE-8122-4B5D-AF6D-E034CCBADF91}"/>
              </a:ext>
            </a:extLst>
          </p:cNvPr>
          <p:cNvSpPr/>
          <p:nvPr/>
        </p:nvSpPr>
        <p:spPr>
          <a:xfrm>
            <a:off x="6398265" y="5578846"/>
            <a:ext cx="1580321" cy="64633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Fasa Perolehan</a:t>
            </a:r>
            <a:endParaRPr lang="en-MY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7923EF9-5219-455E-BB0F-37CF0F865592}"/>
              </a:ext>
            </a:extLst>
          </p:cNvPr>
          <p:cNvSpPr/>
          <p:nvPr/>
        </p:nvSpPr>
        <p:spPr>
          <a:xfrm>
            <a:off x="2797718" y="4541595"/>
            <a:ext cx="1617709" cy="64293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Fasa Pembinaan</a:t>
            </a:r>
            <a:endParaRPr lang="en-MY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BD6A027-556C-4D3F-B6C9-2B6C10DF70B3}"/>
              </a:ext>
            </a:extLst>
          </p:cNvPr>
          <p:cNvGrpSpPr/>
          <p:nvPr/>
        </p:nvGrpSpPr>
        <p:grpSpPr>
          <a:xfrm>
            <a:off x="3813470" y="947714"/>
            <a:ext cx="1430527" cy="1273025"/>
            <a:chOff x="282872" y="5138315"/>
            <a:chExt cx="1430527" cy="127302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A4E8445-0B45-4BA5-8B0A-A3F8C4AD84EA}"/>
                </a:ext>
              </a:extLst>
            </p:cNvPr>
            <p:cNvSpPr txBox="1"/>
            <p:nvPr/>
          </p:nvSpPr>
          <p:spPr>
            <a:xfrm>
              <a:off x="304393" y="5817261"/>
              <a:ext cx="105476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/>
                <a:t>Kementerian</a:t>
              </a:r>
              <a:endParaRPr lang="en-MY" sz="1000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A0227C5F-EA31-42E0-94DD-EB79ECF86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52889" y1="25333" x2="52889" y2="25333"/>
                          <a14:foregroundMark x1="45778" y1="33333" x2="45778" y2="33333"/>
                          <a14:foregroundMark x1="50222" y1="22222" x2="50222" y2="22222"/>
                          <a14:foregroundMark x1="48444" y1="23556" x2="48444" y2="23556"/>
                          <a14:foregroundMark x1="46667" y1="23556" x2="46667" y2="23556"/>
                          <a14:foregroundMark x1="50222" y1="63111" x2="50222" y2="63111"/>
                          <a14:foregroundMark x1="49778" y1="67111" x2="49778" y2="67111"/>
                          <a14:foregroundMark x1="38667" y1="63111" x2="38667" y2="63111"/>
                          <a14:foregroundMark x1="50667" y1="67111" x2="50667" y2="67111"/>
                          <a14:foregroundMark x1="43111" y1="61333" x2="60444" y2="59556"/>
                          <a14:foregroundMark x1="52000" y1="23556" x2="52000" y2="2355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872" y="5138315"/>
              <a:ext cx="884736" cy="834716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3FDF0CFB-4266-4C5B-AE5B-4D29E54E6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663" y="5526604"/>
              <a:ext cx="884736" cy="884736"/>
            </a:xfrm>
            <a:prstGeom prst="rect">
              <a:avLst/>
            </a:prstGeom>
          </p:spPr>
        </p:pic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84A051D-5B59-49B2-AA32-747178EFC2FD}"/>
              </a:ext>
            </a:extLst>
          </p:cNvPr>
          <p:cNvSpPr/>
          <p:nvPr/>
        </p:nvSpPr>
        <p:spPr>
          <a:xfrm>
            <a:off x="1068649" y="2260250"/>
            <a:ext cx="1617709" cy="72244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Fasa Penyerahan</a:t>
            </a:r>
            <a:endParaRPr lang="en-MY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2681D11-9184-48B0-84AE-8E4E412309B0}"/>
              </a:ext>
            </a:extLst>
          </p:cNvPr>
          <p:cNvGrpSpPr/>
          <p:nvPr/>
        </p:nvGrpSpPr>
        <p:grpSpPr>
          <a:xfrm>
            <a:off x="5308123" y="1146652"/>
            <a:ext cx="1127063" cy="968465"/>
            <a:chOff x="5542037" y="1082854"/>
            <a:chExt cx="1127063" cy="968465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B200194-D68E-4C0F-82FE-1886B187E2D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7000" r="92500">
                          <a14:foregroundMark x1="7000" y1="37500" x2="7000" y2="37500"/>
                          <a14:foregroundMark x1="7000" y1="37500" x2="7000" y2="37500"/>
                          <a14:foregroundMark x1="92500" y1="39500" x2="92500" y2="39500"/>
                          <a14:foregroundMark x1="50000" y1="11000" x2="50000" y2="11000"/>
                          <a14:foregroundMark x1="46000" y1="10500" x2="46000" y2="10500"/>
                          <a14:foregroundMark x1="7000" y1="60500" x2="7000" y2="6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214" y="1082854"/>
              <a:ext cx="707886" cy="707886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A343C6E-B852-4458-89CA-A6D0D748D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310" b="97345" l="7432" r="91892">
                          <a14:foregroundMark x1="54054" y1="16372" x2="54054" y2="16372"/>
                          <a14:foregroundMark x1="63514" y1="15044" x2="63514" y2="15044"/>
                          <a14:foregroundMark x1="56757" y1="10619" x2="56757" y2="10619"/>
                          <a14:foregroundMark x1="50676" y1="5310" x2="50676" y2="5310"/>
                          <a14:foregroundMark x1="34459" y1="79204" x2="34459" y2="79204"/>
                          <a14:foregroundMark x1="28378" y1="88053" x2="28378" y2="88053"/>
                          <a14:foregroundMark x1="19595" y1="92920" x2="77027" y2="92035"/>
                          <a14:foregroundMark x1="77027" y1="92035" x2="52703" y2="70354"/>
                          <a14:foregroundMark x1="65541" y1="70796" x2="91892" y2="96018"/>
                          <a14:foregroundMark x1="8108" y1="91150" x2="8108" y2="91150"/>
                          <a14:foregroundMark x1="13514" y1="96460" x2="16892" y2="97345"/>
                          <a14:foregroundMark x1="20946" y1="52212" x2="20946" y2="52212"/>
                          <a14:foregroundMark x1="28378" y1="74336" x2="28378" y2="743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037" y="1290063"/>
              <a:ext cx="498522" cy="761256"/>
            </a:xfrm>
            <a:prstGeom prst="rect">
              <a:avLst/>
            </a:prstGeom>
          </p:spPr>
        </p:pic>
      </p:grp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AC5EB1E-E2A5-4264-AA09-D910ED7AEC8A}"/>
              </a:ext>
            </a:extLst>
          </p:cNvPr>
          <p:cNvCxnSpPr>
            <a:cxnSpLocks/>
          </p:cNvCxnSpPr>
          <p:nvPr/>
        </p:nvCxnSpPr>
        <p:spPr>
          <a:xfrm>
            <a:off x="1789045" y="2939418"/>
            <a:ext cx="297513" cy="23991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Heptagon 26">
            <a:extLst>
              <a:ext uri="{FF2B5EF4-FFF2-40B4-BE49-F238E27FC236}">
                <a16:creationId xmlns:a16="http://schemas.microsoft.com/office/drawing/2014/main" id="{8E50C32E-969B-402F-8884-AE56448000AE}"/>
              </a:ext>
            </a:extLst>
          </p:cNvPr>
          <p:cNvSpPr/>
          <p:nvPr/>
        </p:nvSpPr>
        <p:spPr>
          <a:xfrm>
            <a:off x="3728775" y="1989639"/>
            <a:ext cx="596348" cy="496957"/>
          </a:xfrm>
          <a:prstGeom prst="heptagon">
            <a:avLst/>
          </a:prstGeom>
          <a:solidFill>
            <a:srgbClr val="FF99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Heptagon 50">
            <a:extLst>
              <a:ext uri="{FF2B5EF4-FFF2-40B4-BE49-F238E27FC236}">
                <a16:creationId xmlns:a16="http://schemas.microsoft.com/office/drawing/2014/main" id="{5443E99E-1AD7-4258-8F39-F35605E56D59}"/>
              </a:ext>
            </a:extLst>
          </p:cNvPr>
          <p:cNvSpPr/>
          <p:nvPr/>
        </p:nvSpPr>
        <p:spPr>
          <a:xfrm>
            <a:off x="7749091" y="3410929"/>
            <a:ext cx="596348" cy="496957"/>
          </a:xfrm>
          <a:prstGeom prst="heptagon">
            <a:avLst/>
          </a:prstGeom>
          <a:solidFill>
            <a:srgbClr val="FF99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2" name="Heptagon 51">
            <a:extLst>
              <a:ext uri="{FF2B5EF4-FFF2-40B4-BE49-F238E27FC236}">
                <a16:creationId xmlns:a16="http://schemas.microsoft.com/office/drawing/2014/main" id="{1824379C-E63E-4510-8888-315E6B2E1AEA}"/>
              </a:ext>
            </a:extLst>
          </p:cNvPr>
          <p:cNvSpPr/>
          <p:nvPr/>
        </p:nvSpPr>
        <p:spPr>
          <a:xfrm>
            <a:off x="8095616" y="5658333"/>
            <a:ext cx="596348" cy="496957"/>
          </a:xfrm>
          <a:prstGeom prst="heptagon">
            <a:avLst/>
          </a:prstGeom>
          <a:solidFill>
            <a:srgbClr val="FF99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3" name="Heptagon 52">
            <a:extLst>
              <a:ext uri="{FF2B5EF4-FFF2-40B4-BE49-F238E27FC236}">
                <a16:creationId xmlns:a16="http://schemas.microsoft.com/office/drawing/2014/main" id="{37868C0A-CCF4-4966-9CDC-161A41E5DD98}"/>
              </a:ext>
            </a:extLst>
          </p:cNvPr>
          <p:cNvSpPr/>
          <p:nvPr/>
        </p:nvSpPr>
        <p:spPr>
          <a:xfrm>
            <a:off x="4473788" y="4931416"/>
            <a:ext cx="596348" cy="496957"/>
          </a:xfrm>
          <a:prstGeom prst="heptagon">
            <a:avLst/>
          </a:prstGeom>
          <a:solidFill>
            <a:srgbClr val="FF99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4" name="Heptagon 53">
            <a:extLst>
              <a:ext uri="{FF2B5EF4-FFF2-40B4-BE49-F238E27FC236}">
                <a16:creationId xmlns:a16="http://schemas.microsoft.com/office/drawing/2014/main" id="{4283201B-E5D6-41AB-8B1D-B6FF8382D5E3}"/>
              </a:ext>
            </a:extLst>
          </p:cNvPr>
          <p:cNvSpPr/>
          <p:nvPr/>
        </p:nvSpPr>
        <p:spPr>
          <a:xfrm>
            <a:off x="1796193" y="3267050"/>
            <a:ext cx="596348" cy="496957"/>
          </a:xfrm>
          <a:prstGeom prst="heptagon">
            <a:avLst/>
          </a:prstGeom>
          <a:solidFill>
            <a:srgbClr val="FF99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B5A738-5FA0-4558-B2CC-CAC6F55CDCCC}"/>
              </a:ext>
            </a:extLst>
          </p:cNvPr>
          <p:cNvCxnSpPr>
            <a:cxnSpLocks/>
          </p:cNvCxnSpPr>
          <p:nvPr/>
        </p:nvCxnSpPr>
        <p:spPr>
          <a:xfrm flipH="1">
            <a:off x="1660349" y="2975106"/>
            <a:ext cx="158513" cy="26838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CA4A43DC-DC0C-4AF8-9259-F3AED5F3AE6E}"/>
              </a:ext>
            </a:extLst>
          </p:cNvPr>
          <p:cNvGrpSpPr/>
          <p:nvPr/>
        </p:nvGrpSpPr>
        <p:grpSpPr>
          <a:xfrm>
            <a:off x="5863015" y="1604951"/>
            <a:ext cx="1229532" cy="1100169"/>
            <a:chOff x="-78035" y="5785706"/>
            <a:chExt cx="1230736" cy="1025936"/>
          </a:xfrm>
        </p:grpSpPr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DB4C0986-9764-4CA8-B1FE-116C64531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9392" b="89503" l="9319" r="89606">
                          <a14:foregroundMark x1="48746" y1="31492" x2="48746" y2="31492"/>
                          <a14:foregroundMark x1="39785" y1="61326" x2="39785" y2="61326"/>
                          <a14:foregroundMark x1="60932" y1="60221" x2="60932" y2="60221"/>
                          <a14:foregroundMark x1="56272" y1="76796" x2="56272" y2="76796"/>
                          <a14:foregroundMark x1="43011" y1="90055" x2="43011" y2="90055"/>
                          <a14:foregroundMark x1="38710" y1="77348" x2="38710" y2="77348"/>
                          <a14:foregroundMark x1="46953" y1="67403" x2="61649" y2="83425"/>
                          <a14:foregroundMark x1="61649" y1="83425" x2="61649" y2="87845"/>
                          <a14:foregroundMark x1="38710" y1="66851" x2="45878" y2="82873"/>
                          <a14:foregroundMark x1="40502" y1="66851" x2="59140" y2="67956"/>
                          <a14:foregroundMark x1="59140" y1="67956" x2="62007" y2="82320"/>
                          <a14:foregroundMark x1="52688" y1="32597" x2="50896" y2="61878"/>
                          <a14:foregroundMark x1="50896" y1="61878" x2="50896" y2="61878"/>
                          <a14:foregroundMark x1="53763" y1="33149" x2="53047" y2="35359"/>
                          <a14:foregroundMark x1="42652" y1="29834" x2="49104" y2="49171"/>
                          <a14:foregroundMark x1="50179" y1="9392" x2="50179" y2="939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8035" y="5785706"/>
              <a:ext cx="1224185" cy="79418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792BAFD-1F08-4BEA-B105-4F706E852D94}"/>
                </a:ext>
              </a:extLst>
            </p:cNvPr>
            <p:cNvSpPr txBox="1"/>
            <p:nvPr/>
          </p:nvSpPr>
          <p:spPr>
            <a:xfrm>
              <a:off x="1" y="6442310"/>
              <a:ext cx="1152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Perunding</a:t>
              </a:r>
              <a:endParaRPr lang="en-MY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CBB294-296D-4595-923D-E0C74431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59D6-555E-4661-978F-81D04D84A6B5}" type="slidenum">
              <a:rPr lang="en-MY" smtClean="0"/>
              <a:t>6</a:t>
            </a:fld>
            <a:endParaRPr lang="en-MY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CA87DFE-607C-49EC-A31F-033D4BDD3826}"/>
              </a:ext>
            </a:extLst>
          </p:cNvPr>
          <p:cNvGrpSpPr/>
          <p:nvPr/>
        </p:nvGrpSpPr>
        <p:grpSpPr>
          <a:xfrm>
            <a:off x="9475334" y="3383331"/>
            <a:ext cx="1127063" cy="968465"/>
            <a:chOff x="5542037" y="1082854"/>
            <a:chExt cx="1127063" cy="968465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67AD160-196F-4D30-A7B0-B3283D801D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7000" r="92500">
                          <a14:foregroundMark x1="7000" y1="37500" x2="7000" y2="37500"/>
                          <a14:foregroundMark x1="7000" y1="37500" x2="7000" y2="37500"/>
                          <a14:foregroundMark x1="92500" y1="39500" x2="92500" y2="39500"/>
                          <a14:foregroundMark x1="50000" y1="11000" x2="50000" y2="11000"/>
                          <a14:foregroundMark x1="46000" y1="10500" x2="46000" y2="10500"/>
                          <a14:foregroundMark x1="7000" y1="60500" x2="7000" y2="6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214" y="1082854"/>
              <a:ext cx="707886" cy="707886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985EB87D-CED9-4593-9338-E15DABDEE55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310" b="97345" l="7432" r="91892">
                          <a14:foregroundMark x1="54054" y1="16372" x2="54054" y2="16372"/>
                          <a14:foregroundMark x1="63514" y1="15044" x2="63514" y2="15044"/>
                          <a14:foregroundMark x1="56757" y1="10619" x2="56757" y2="10619"/>
                          <a14:foregroundMark x1="50676" y1="5310" x2="50676" y2="5310"/>
                          <a14:foregroundMark x1="34459" y1="79204" x2="34459" y2="79204"/>
                          <a14:foregroundMark x1="28378" y1="88053" x2="28378" y2="88053"/>
                          <a14:foregroundMark x1="19595" y1="92920" x2="77027" y2="92035"/>
                          <a14:foregroundMark x1="77027" y1="92035" x2="52703" y2="70354"/>
                          <a14:foregroundMark x1="65541" y1="70796" x2="91892" y2="96018"/>
                          <a14:foregroundMark x1="8108" y1="91150" x2="8108" y2="91150"/>
                          <a14:foregroundMark x1="13514" y1="96460" x2="16892" y2="97345"/>
                          <a14:foregroundMark x1="20946" y1="52212" x2="20946" y2="52212"/>
                          <a14:foregroundMark x1="28378" y1="74336" x2="28378" y2="743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037" y="1290063"/>
              <a:ext cx="498522" cy="761256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3629924-BB09-4981-9B76-D8FC7ADF54D8}"/>
              </a:ext>
            </a:extLst>
          </p:cNvPr>
          <p:cNvGrpSpPr/>
          <p:nvPr/>
        </p:nvGrpSpPr>
        <p:grpSpPr>
          <a:xfrm>
            <a:off x="9571053" y="4136598"/>
            <a:ext cx="1230736" cy="1025936"/>
            <a:chOff x="-78035" y="5785706"/>
            <a:chExt cx="1230736" cy="1025936"/>
          </a:xfrm>
        </p:grpSpPr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94002CDC-4DAB-40C0-B119-6E6334D2E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9392" b="89503" l="9319" r="89606">
                          <a14:foregroundMark x1="48746" y1="31492" x2="48746" y2="31492"/>
                          <a14:foregroundMark x1="39785" y1="61326" x2="39785" y2="61326"/>
                          <a14:foregroundMark x1="60932" y1="60221" x2="60932" y2="60221"/>
                          <a14:foregroundMark x1="56272" y1="76796" x2="56272" y2="76796"/>
                          <a14:foregroundMark x1="43011" y1="90055" x2="43011" y2="90055"/>
                          <a14:foregroundMark x1="38710" y1="77348" x2="38710" y2="77348"/>
                          <a14:foregroundMark x1="46953" y1="67403" x2="61649" y2="83425"/>
                          <a14:foregroundMark x1="61649" y1="83425" x2="61649" y2="87845"/>
                          <a14:foregroundMark x1="38710" y1="66851" x2="45878" y2="82873"/>
                          <a14:foregroundMark x1="40502" y1="66851" x2="59140" y2="67956"/>
                          <a14:foregroundMark x1="59140" y1="67956" x2="62007" y2="82320"/>
                          <a14:foregroundMark x1="52688" y1="32597" x2="50896" y2="61878"/>
                          <a14:foregroundMark x1="50896" y1="61878" x2="50896" y2="61878"/>
                          <a14:foregroundMark x1="53763" y1="33149" x2="53047" y2="35359"/>
                          <a14:foregroundMark x1="42652" y1="29834" x2="49104" y2="49171"/>
                          <a14:foregroundMark x1="50179" y1="9392" x2="50179" y2="939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8035" y="5785706"/>
              <a:ext cx="1224185" cy="794184"/>
            </a:xfrm>
            <a:prstGeom prst="rect">
              <a:avLst/>
            </a:prstGeom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58DCE3DF-D6C1-43A6-B2A5-F1707D2AC842}"/>
                </a:ext>
              </a:extLst>
            </p:cNvPr>
            <p:cNvSpPr txBox="1"/>
            <p:nvPr/>
          </p:nvSpPr>
          <p:spPr>
            <a:xfrm>
              <a:off x="1" y="6442310"/>
              <a:ext cx="1152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Perunding</a:t>
              </a:r>
              <a:endParaRPr lang="en-MY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BF79230-B826-44C5-9CED-D9B2532D3AAA}"/>
              </a:ext>
            </a:extLst>
          </p:cNvPr>
          <p:cNvGrpSpPr/>
          <p:nvPr/>
        </p:nvGrpSpPr>
        <p:grpSpPr>
          <a:xfrm>
            <a:off x="5751241" y="4902727"/>
            <a:ext cx="1127063" cy="968465"/>
            <a:chOff x="5542037" y="1082854"/>
            <a:chExt cx="1127063" cy="968465"/>
          </a:xfrm>
        </p:grpSpPr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74C5C3C0-1B8C-4470-827D-429BDB99E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7000" r="92500">
                          <a14:foregroundMark x1="7000" y1="37500" x2="7000" y2="37500"/>
                          <a14:foregroundMark x1="7000" y1="37500" x2="7000" y2="37500"/>
                          <a14:foregroundMark x1="92500" y1="39500" x2="92500" y2="39500"/>
                          <a14:foregroundMark x1="50000" y1="11000" x2="50000" y2="11000"/>
                          <a14:foregroundMark x1="46000" y1="10500" x2="46000" y2="10500"/>
                          <a14:foregroundMark x1="7000" y1="60500" x2="7000" y2="6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214" y="1082854"/>
              <a:ext cx="707886" cy="707886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253C57AC-F1A9-4090-A757-6AF20EDEA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310" b="97345" l="7432" r="91892">
                          <a14:foregroundMark x1="54054" y1="16372" x2="54054" y2="16372"/>
                          <a14:foregroundMark x1="63514" y1="15044" x2="63514" y2="15044"/>
                          <a14:foregroundMark x1="56757" y1="10619" x2="56757" y2="10619"/>
                          <a14:foregroundMark x1="50676" y1="5310" x2="50676" y2="5310"/>
                          <a14:foregroundMark x1="34459" y1="79204" x2="34459" y2="79204"/>
                          <a14:foregroundMark x1="28378" y1="88053" x2="28378" y2="88053"/>
                          <a14:foregroundMark x1="19595" y1="92920" x2="77027" y2="92035"/>
                          <a14:foregroundMark x1="77027" y1="92035" x2="52703" y2="70354"/>
                          <a14:foregroundMark x1="65541" y1="70796" x2="91892" y2="96018"/>
                          <a14:foregroundMark x1="8108" y1="91150" x2="8108" y2="91150"/>
                          <a14:foregroundMark x1="13514" y1="96460" x2="16892" y2="97345"/>
                          <a14:foregroundMark x1="20946" y1="52212" x2="20946" y2="52212"/>
                          <a14:foregroundMark x1="28378" y1="74336" x2="28378" y2="743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037" y="1290063"/>
              <a:ext cx="498522" cy="761256"/>
            </a:xfrm>
            <a:prstGeom prst="rect">
              <a:avLst/>
            </a:prstGeom>
          </p:spPr>
        </p:pic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6AADF77-98BF-48CE-9504-7966C7AEC299}"/>
              </a:ext>
            </a:extLst>
          </p:cNvPr>
          <p:cNvGrpSpPr/>
          <p:nvPr/>
        </p:nvGrpSpPr>
        <p:grpSpPr>
          <a:xfrm>
            <a:off x="4846145" y="5620455"/>
            <a:ext cx="1230736" cy="1025936"/>
            <a:chOff x="-78035" y="5785706"/>
            <a:chExt cx="1230736" cy="1025936"/>
          </a:xfrm>
        </p:grpSpPr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3F995555-3511-45B7-A877-EB8970E36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9392" b="89503" l="9319" r="89606">
                          <a14:foregroundMark x1="48746" y1="31492" x2="48746" y2="31492"/>
                          <a14:foregroundMark x1="39785" y1="61326" x2="39785" y2="61326"/>
                          <a14:foregroundMark x1="60932" y1="60221" x2="60932" y2="60221"/>
                          <a14:foregroundMark x1="56272" y1="76796" x2="56272" y2="76796"/>
                          <a14:foregroundMark x1="43011" y1="90055" x2="43011" y2="90055"/>
                          <a14:foregroundMark x1="38710" y1="77348" x2="38710" y2="77348"/>
                          <a14:foregroundMark x1="46953" y1="67403" x2="61649" y2="83425"/>
                          <a14:foregroundMark x1="61649" y1="83425" x2="61649" y2="87845"/>
                          <a14:foregroundMark x1="38710" y1="66851" x2="45878" y2="82873"/>
                          <a14:foregroundMark x1="40502" y1="66851" x2="59140" y2="67956"/>
                          <a14:foregroundMark x1="59140" y1="67956" x2="62007" y2="82320"/>
                          <a14:foregroundMark x1="52688" y1="32597" x2="50896" y2="61878"/>
                          <a14:foregroundMark x1="50896" y1="61878" x2="50896" y2="61878"/>
                          <a14:foregroundMark x1="53763" y1="33149" x2="53047" y2="35359"/>
                          <a14:foregroundMark x1="42652" y1="29834" x2="49104" y2="49171"/>
                          <a14:foregroundMark x1="50179" y1="9392" x2="50179" y2="939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8035" y="5785706"/>
              <a:ext cx="1224185" cy="794184"/>
            </a:xfrm>
            <a:prstGeom prst="rect">
              <a:avLst/>
            </a:prstGeom>
          </p:spPr>
        </p:pic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FDF1E080-6DBF-464D-BBA4-D2D377410095}"/>
                </a:ext>
              </a:extLst>
            </p:cNvPr>
            <p:cNvSpPr txBox="1"/>
            <p:nvPr/>
          </p:nvSpPr>
          <p:spPr>
            <a:xfrm>
              <a:off x="1" y="6442310"/>
              <a:ext cx="1152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Perunding</a:t>
              </a:r>
              <a:endParaRPr lang="en-MY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7E270C2-2207-4354-817C-C49A89050610}"/>
              </a:ext>
            </a:extLst>
          </p:cNvPr>
          <p:cNvGrpSpPr/>
          <p:nvPr/>
        </p:nvGrpSpPr>
        <p:grpSpPr>
          <a:xfrm>
            <a:off x="2235778" y="3761668"/>
            <a:ext cx="1127063" cy="968465"/>
            <a:chOff x="5542037" y="1082854"/>
            <a:chExt cx="1127063" cy="968465"/>
          </a:xfrm>
        </p:grpSpPr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E0B5C0E7-E2C9-4283-A227-4FE83235D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7000" r="92500">
                          <a14:foregroundMark x1="7000" y1="37500" x2="7000" y2="37500"/>
                          <a14:foregroundMark x1="7000" y1="37500" x2="7000" y2="37500"/>
                          <a14:foregroundMark x1="92500" y1="39500" x2="92500" y2="39500"/>
                          <a14:foregroundMark x1="50000" y1="11000" x2="50000" y2="11000"/>
                          <a14:foregroundMark x1="46000" y1="10500" x2="46000" y2="10500"/>
                          <a14:foregroundMark x1="7000" y1="60500" x2="7000" y2="6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214" y="1082854"/>
              <a:ext cx="707886" cy="707886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EB0A1DE5-C710-4E31-AD5C-F2E39F4F8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310" b="97345" l="7432" r="91892">
                          <a14:foregroundMark x1="54054" y1="16372" x2="54054" y2="16372"/>
                          <a14:foregroundMark x1="63514" y1="15044" x2="63514" y2="15044"/>
                          <a14:foregroundMark x1="56757" y1="10619" x2="56757" y2="10619"/>
                          <a14:foregroundMark x1="50676" y1="5310" x2="50676" y2="5310"/>
                          <a14:foregroundMark x1="34459" y1="79204" x2="34459" y2="79204"/>
                          <a14:foregroundMark x1="28378" y1="88053" x2="28378" y2="88053"/>
                          <a14:foregroundMark x1="19595" y1="92920" x2="77027" y2="92035"/>
                          <a14:foregroundMark x1="77027" y1="92035" x2="52703" y2="70354"/>
                          <a14:foregroundMark x1="65541" y1="70796" x2="91892" y2="96018"/>
                          <a14:foregroundMark x1="8108" y1="91150" x2="8108" y2="91150"/>
                          <a14:foregroundMark x1="13514" y1="96460" x2="16892" y2="97345"/>
                          <a14:foregroundMark x1="20946" y1="52212" x2="20946" y2="52212"/>
                          <a14:foregroundMark x1="28378" y1="74336" x2="28378" y2="743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037" y="1290063"/>
              <a:ext cx="498522" cy="761256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487E327-525C-45CD-ADCA-D85B83E82A9A}"/>
              </a:ext>
            </a:extLst>
          </p:cNvPr>
          <p:cNvGrpSpPr/>
          <p:nvPr/>
        </p:nvGrpSpPr>
        <p:grpSpPr>
          <a:xfrm>
            <a:off x="203319" y="2740241"/>
            <a:ext cx="1196005" cy="1025638"/>
            <a:chOff x="446687" y="4319402"/>
            <a:chExt cx="1196005" cy="1025638"/>
          </a:xfrm>
        </p:grpSpPr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A6762107-B240-4594-A07F-4DAFEB7A3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5778" b="94667" l="8889" r="89778">
                          <a14:foregroundMark x1="51111" y1="5778" x2="51111" y2="5778"/>
                          <a14:foregroundMark x1="8889" y1="94667" x2="8889" y2="94667"/>
                          <a14:foregroundMark x1="88444" y1="88000" x2="88444" y2="88000"/>
                          <a14:foregroundMark x1="84889" y1="76889" x2="84889" y2="7688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31" y="4319402"/>
              <a:ext cx="761319" cy="761319"/>
            </a:xfrm>
            <a:prstGeom prst="rect">
              <a:avLst/>
            </a:prstGeom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EEBF048F-AA50-47C3-960A-E5537B3136FE}"/>
                </a:ext>
              </a:extLst>
            </p:cNvPr>
            <p:cNvSpPr txBox="1"/>
            <p:nvPr/>
          </p:nvSpPr>
          <p:spPr>
            <a:xfrm>
              <a:off x="446687" y="4975708"/>
              <a:ext cx="11960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Kontraktor</a:t>
              </a:r>
              <a:endParaRPr lang="en-MY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DF50400C-3D91-4EAD-B713-78A253EA8C6E}"/>
              </a:ext>
            </a:extLst>
          </p:cNvPr>
          <p:cNvGrpSpPr/>
          <p:nvPr/>
        </p:nvGrpSpPr>
        <p:grpSpPr>
          <a:xfrm>
            <a:off x="2010391" y="5066027"/>
            <a:ext cx="1196005" cy="1025638"/>
            <a:chOff x="446687" y="4319402"/>
            <a:chExt cx="1196005" cy="1025638"/>
          </a:xfrm>
        </p:grpSpPr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6EDD96D-3F98-4089-8DF2-F03A52BFD9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5778" b="94667" l="8889" r="89778">
                          <a14:foregroundMark x1="51111" y1="5778" x2="51111" y2="5778"/>
                          <a14:foregroundMark x1="8889" y1="94667" x2="8889" y2="94667"/>
                          <a14:foregroundMark x1="88444" y1="88000" x2="88444" y2="88000"/>
                          <a14:foregroundMark x1="84889" y1="76889" x2="84889" y2="7688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31" y="4319402"/>
              <a:ext cx="761319" cy="761319"/>
            </a:xfrm>
            <a:prstGeom prst="rect">
              <a:avLst/>
            </a:prstGeom>
          </p:spPr>
        </p:pic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7BF2CCD-A469-4B17-B841-CEF4D0504F9C}"/>
                </a:ext>
              </a:extLst>
            </p:cNvPr>
            <p:cNvSpPr txBox="1"/>
            <p:nvPr/>
          </p:nvSpPr>
          <p:spPr>
            <a:xfrm>
              <a:off x="446687" y="4975708"/>
              <a:ext cx="11960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Kontraktor</a:t>
              </a:r>
              <a:endParaRPr lang="en-MY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5BEF909-71E1-4016-A5A5-01F7728320C3}"/>
              </a:ext>
            </a:extLst>
          </p:cNvPr>
          <p:cNvGrpSpPr/>
          <p:nvPr/>
        </p:nvGrpSpPr>
        <p:grpSpPr>
          <a:xfrm>
            <a:off x="582780" y="1047725"/>
            <a:ext cx="1430527" cy="1273025"/>
            <a:chOff x="282872" y="5138315"/>
            <a:chExt cx="1430527" cy="1273025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2A36E4ED-6527-4D1F-9F9D-FEEE9EE84299}"/>
                </a:ext>
              </a:extLst>
            </p:cNvPr>
            <p:cNvSpPr txBox="1"/>
            <p:nvPr/>
          </p:nvSpPr>
          <p:spPr>
            <a:xfrm>
              <a:off x="304393" y="5817261"/>
              <a:ext cx="105476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/>
                <a:t>Kementerian</a:t>
              </a:r>
              <a:endParaRPr lang="en-MY" sz="1000"/>
            </a:p>
          </p:txBody>
        </p:sp>
        <p:pic>
          <p:nvPicPr>
            <p:cNvPr id="104" name="Picture 103">
              <a:extLst>
                <a:ext uri="{FF2B5EF4-FFF2-40B4-BE49-F238E27FC236}">
                  <a16:creationId xmlns:a16="http://schemas.microsoft.com/office/drawing/2014/main" id="{6D7CBBCE-F495-4DD0-85A1-6464F6251E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52889" y1="25333" x2="52889" y2="25333"/>
                          <a14:foregroundMark x1="45778" y1="33333" x2="45778" y2="33333"/>
                          <a14:foregroundMark x1="50222" y1="22222" x2="50222" y2="22222"/>
                          <a14:foregroundMark x1="48444" y1="23556" x2="48444" y2="23556"/>
                          <a14:foregroundMark x1="46667" y1="23556" x2="46667" y2="23556"/>
                          <a14:foregroundMark x1="50222" y1="63111" x2="50222" y2="63111"/>
                          <a14:foregroundMark x1="49778" y1="67111" x2="49778" y2="67111"/>
                          <a14:foregroundMark x1="38667" y1="63111" x2="38667" y2="63111"/>
                          <a14:foregroundMark x1="50667" y1="67111" x2="50667" y2="67111"/>
                          <a14:foregroundMark x1="43111" y1="61333" x2="60444" y2="59556"/>
                          <a14:foregroundMark x1="52000" y1="23556" x2="52000" y2="2355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872" y="5138315"/>
              <a:ext cx="884736" cy="834716"/>
            </a:xfrm>
            <a:prstGeom prst="rect">
              <a:avLst/>
            </a:prstGeom>
          </p:spPr>
        </p:pic>
        <p:pic>
          <p:nvPicPr>
            <p:cNvPr id="105" name="Picture 104">
              <a:extLst>
                <a:ext uri="{FF2B5EF4-FFF2-40B4-BE49-F238E27FC236}">
                  <a16:creationId xmlns:a16="http://schemas.microsoft.com/office/drawing/2014/main" id="{263FF3F9-5378-4AC5-A729-D35664FA4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663" y="5526604"/>
              <a:ext cx="884736" cy="884736"/>
            </a:xfrm>
            <a:prstGeom prst="rect">
              <a:avLst/>
            </a:prstGeom>
          </p:spPr>
        </p:pic>
      </p:grpSp>
      <p:pic>
        <p:nvPicPr>
          <p:cNvPr id="107" name="Picture 106">
            <a:extLst>
              <a:ext uri="{FF2B5EF4-FFF2-40B4-BE49-F238E27FC236}">
                <a16:creationId xmlns:a16="http://schemas.microsoft.com/office/drawing/2014/main" id="{C272EFB4-E424-43BF-BCBE-034EBD3979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7000" r="92500">
                        <a14:foregroundMark x1="7000" y1="37500" x2="7000" y2="37500"/>
                        <a14:foregroundMark x1="7000" y1="37500" x2="7000" y2="37500"/>
                        <a14:foregroundMark x1="92500" y1="39500" x2="92500" y2="39500"/>
                        <a14:foregroundMark x1="50000" y1="11000" x2="50000" y2="11000"/>
                        <a14:foregroundMark x1="46000" y1="10500" x2="46000" y2="10500"/>
                        <a14:foregroundMark x1="7000" y1="60500" x2="7000" y2="6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610" y="1246663"/>
            <a:ext cx="707886" cy="707886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5126CBAD-2F67-4966-B2BC-B6139BAB78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310" b="97345" l="7432" r="91892">
                        <a14:foregroundMark x1="54054" y1="16372" x2="54054" y2="16372"/>
                        <a14:foregroundMark x1="63514" y1="15044" x2="63514" y2="15044"/>
                        <a14:foregroundMark x1="56757" y1="10619" x2="56757" y2="10619"/>
                        <a14:foregroundMark x1="50676" y1="5310" x2="50676" y2="5310"/>
                        <a14:foregroundMark x1="34459" y1="79204" x2="34459" y2="79204"/>
                        <a14:foregroundMark x1="28378" y1="88053" x2="28378" y2="88053"/>
                        <a14:foregroundMark x1="19595" y1="92920" x2="77027" y2="92035"/>
                        <a14:foregroundMark x1="77027" y1="92035" x2="52703" y2="70354"/>
                        <a14:foregroundMark x1="65541" y1="70796" x2="91892" y2="96018"/>
                        <a14:foregroundMark x1="8108" y1="91150" x2="8108" y2="91150"/>
                        <a14:foregroundMark x1="13514" y1="96460" x2="16892" y2="97345"/>
                        <a14:foregroundMark x1="20946" y1="52212" x2="20946" y2="52212"/>
                        <a14:foregroundMark x1="28378" y1="74336" x2="28378" y2="743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433" y="1453872"/>
            <a:ext cx="498522" cy="761256"/>
          </a:xfrm>
          <a:prstGeom prst="rect">
            <a:avLst/>
          </a:prstGeom>
        </p:spPr>
      </p:pic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5D47156-3A03-42B2-8628-D49BCF218E1F}"/>
              </a:ext>
            </a:extLst>
          </p:cNvPr>
          <p:cNvGrpSpPr/>
          <p:nvPr/>
        </p:nvGrpSpPr>
        <p:grpSpPr>
          <a:xfrm>
            <a:off x="1065860" y="4592731"/>
            <a:ext cx="1230736" cy="1025936"/>
            <a:chOff x="-78035" y="5785706"/>
            <a:chExt cx="1230736" cy="1025936"/>
          </a:xfrm>
        </p:grpSpPr>
        <p:pic>
          <p:nvPicPr>
            <p:cNvPr id="110" name="Picture 109">
              <a:extLst>
                <a:ext uri="{FF2B5EF4-FFF2-40B4-BE49-F238E27FC236}">
                  <a16:creationId xmlns:a16="http://schemas.microsoft.com/office/drawing/2014/main" id="{1ABB75C6-4AAB-43DC-8485-3A2BF928D1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9392" b="89503" l="9319" r="89606">
                          <a14:foregroundMark x1="48746" y1="31492" x2="48746" y2="31492"/>
                          <a14:foregroundMark x1="39785" y1="61326" x2="39785" y2="61326"/>
                          <a14:foregroundMark x1="60932" y1="60221" x2="60932" y2="60221"/>
                          <a14:foregroundMark x1="56272" y1="76796" x2="56272" y2="76796"/>
                          <a14:foregroundMark x1="43011" y1="90055" x2="43011" y2="90055"/>
                          <a14:foregroundMark x1="38710" y1="77348" x2="38710" y2="77348"/>
                          <a14:foregroundMark x1="46953" y1="67403" x2="61649" y2="83425"/>
                          <a14:foregroundMark x1="61649" y1="83425" x2="61649" y2="87845"/>
                          <a14:foregroundMark x1="38710" y1="66851" x2="45878" y2="82873"/>
                          <a14:foregroundMark x1="40502" y1="66851" x2="59140" y2="67956"/>
                          <a14:foregroundMark x1="59140" y1="67956" x2="62007" y2="82320"/>
                          <a14:foregroundMark x1="52688" y1="32597" x2="50896" y2="61878"/>
                          <a14:foregroundMark x1="50896" y1="61878" x2="50896" y2="61878"/>
                          <a14:foregroundMark x1="53763" y1="33149" x2="53047" y2="35359"/>
                          <a14:foregroundMark x1="42652" y1="29834" x2="49104" y2="49171"/>
                          <a14:foregroundMark x1="50179" y1="9392" x2="50179" y2="939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8035" y="5785706"/>
              <a:ext cx="1224185" cy="794184"/>
            </a:xfrm>
            <a:prstGeom prst="rect">
              <a:avLst/>
            </a:prstGeom>
          </p:spPr>
        </p:pic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97E4AE9-B836-4297-A250-648F3FCCA2B2}"/>
                </a:ext>
              </a:extLst>
            </p:cNvPr>
            <p:cNvSpPr txBox="1"/>
            <p:nvPr/>
          </p:nvSpPr>
          <p:spPr>
            <a:xfrm>
              <a:off x="1" y="6442310"/>
              <a:ext cx="1152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Perunding</a:t>
              </a:r>
              <a:endParaRPr lang="en-MY"/>
            </a:p>
          </p:txBody>
        </p:sp>
      </p:grpSp>
      <p:pic>
        <p:nvPicPr>
          <p:cNvPr id="112" name="Picture 111">
            <a:extLst>
              <a:ext uri="{FF2B5EF4-FFF2-40B4-BE49-F238E27FC236}">
                <a16:creationId xmlns:a16="http://schemas.microsoft.com/office/drawing/2014/main" id="{C9BD7E58-7ADC-479B-8381-AB79287D5C9B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446" y="159310"/>
            <a:ext cx="958707" cy="582794"/>
          </a:xfrm>
          <a:prstGeom prst="rect">
            <a:avLst/>
          </a:prstGeom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053E8020-5393-896B-A6BC-9C6F1412E163}"/>
              </a:ext>
            </a:extLst>
          </p:cNvPr>
          <p:cNvGrpSpPr/>
          <p:nvPr/>
        </p:nvGrpSpPr>
        <p:grpSpPr>
          <a:xfrm>
            <a:off x="4394323" y="3095237"/>
            <a:ext cx="2152836" cy="1479188"/>
            <a:chOff x="2042491" y="937315"/>
            <a:chExt cx="3229676" cy="2223328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17F6C870-2359-55B3-DF64-959687356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2491" y="937315"/>
              <a:ext cx="3229676" cy="2223328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E2DD9857-4E10-00C2-17AC-53D089502708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2658" y="1292437"/>
              <a:ext cx="1798982" cy="1086051"/>
            </a:xfrm>
            <a:prstGeom prst="rect">
              <a:avLst/>
            </a:prstGeom>
          </p:spPr>
        </p:pic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3B5238B3-CEDF-A2FB-4E4A-CD20CFC6E72D}"/>
              </a:ext>
            </a:extLst>
          </p:cNvPr>
          <p:cNvSpPr txBox="1"/>
          <p:nvPr/>
        </p:nvSpPr>
        <p:spPr>
          <a:xfrm>
            <a:off x="7096823" y="677276"/>
            <a:ext cx="50158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Proses kerja “</a:t>
            </a:r>
            <a:r>
              <a:rPr lang="en-MY" sz="2000" b="1" i="1">
                <a:latin typeface="Arial" panose="020B0604020202020204" pitchFamily="34" charset="0"/>
                <a:cs typeface="Arial" panose="020B0604020202020204" pitchFamily="34" charset="0"/>
              </a:rPr>
              <a:t>end to end</a:t>
            </a: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Akses termasuk pihak berkepentingan;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Boleh diakses sama ada dari Pejabat, rumah atau secara mobil;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Penggunaan tanpa had masa;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000" b="1">
                <a:latin typeface="Arial" panose="020B0604020202020204" pitchFamily="34" charset="0"/>
                <a:cs typeface="Arial" panose="020B0604020202020204" pitchFamily="34" charset="0"/>
              </a:rPr>
              <a:t>Penggunaan ciri-ciri sistem yang lebih praktikal dan terkini.  </a:t>
            </a:r>
          </a:p>
        </p:txBody>
      </p:sp>
    </p:spTree>
    <p:extLst>
      <p:ext uri="{BB962C8B-B14F-4D97-AF65-F5344CB8AC3E}">
        <p14:creationId xmlns:p14="http://schemas.microsoft.com/office/powerpoint/2010/main" val="199531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22435-A683-4B40-B9DF-B2016AF003B7}"/>
              </a:ext>
            </a:extLst>
          </p:cNvPr>
          <p:cNvSpPr txBox="1"/>
          <p:nvPr/>
        </p:nvSpPr>
        <p:spPr>
          <a:xfrm>
            <a:off x="0" y="2588726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5400" dirty="0">
                <a:latin typeface="Arial Rounded MT Bold" panose="020F0704030504030204" pitchFamily="34" charset="0"/>
              </a:rPr>
              <a:t>TERIMA KASIH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77C8B-8B1A-48A8-BB7B-3CA857D268A3}"/>
              </a:ext>
            </a:extLst>
          </p:cNvPr>
          <p:cNvSpPr/>
          <p:nvPr/>
        </p:nvSpPr>
        <p:spPr>
          <a:xfrm>
            <a:off x="0" y="6021288"/>
            <a:ext cx="12192000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/>
              <a:t>PASUKAN PROJEK J10</a:t>
            </a:r>
          </a:p>
          <a:p>
            <a:pPr algn="r"/>
            <a:r>
              <a:rPr lang="en-US" b="1"/>
              <a:t>CAWANGAN DASAR &amp; PENGURUSAN KORPORAT</a:t>
            </a:r>
          </a:p>
          <a:p>
            <a:pPr algn="r"/>
            <a:r>
              <a:rPr lang="en-US" b="1"/>
              <a:t>JABATAN KERJA RAYA MALAYSIA</a:t>
            </a:r>
            <a:endParaRPr lang="en-MY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57A94B-5332-49F2-8EF1-C7C63236F7B2}"/>
              </a:ext>
            </a:extLst>
          </p:cNvPr>
          <p:cNvSpPr txBox="1"/>
          <p:nvPr/>
        </p:nvSpPr>
        <p:spPr>
          <a:xfrm>
            <a:off x="9362661" y="5741344"/>
            <a:ext cx="27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/>
              <a:t>Ir. Redzuan Jafar/SISTEMj10</a:t>
            </a:r>
            <a:endParaRPr lang="en-US" sz="11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A6BD91-D86F-4C9F-A7AA-20D1E2C4468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44" y="495267"/>
            <a:ext cx="1451112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26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425</Words>
  <Application>Microsoft Office PowerPoint</Application>
  <PresentationFormat>Widescreen</PresentationFormat>
  <Paragraphs>129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Arial Rounded MT Bold</vt:lpstr>
      <vt:lpstr>Calibri</vt:lpstr>
      <vt:lpstr>Calibri Light</vt:lpstr>
      <vt:lpstr>Century Gothic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Redzuan Jaafar</dc:creator>
  <cp:lastModifiedBy>Redzuan Jaafar</cp:lastModifiedBy>
  <cp:revision>242</cp:revision>
  <cp:lastPrinted>2022-05-17T01:30:08Z</cp:lastPrinted>
  <dcterms:created xsi:type="dcterms:W3CDTF">2020-09-04T10:41:20Z</dcterms:created>
  <dcterms:modified xsi:type="dcterms:W3CDTF">2022-05-17T03:52:44Z</dcterms:modified>
</cp:coreProperties>
</file>